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85" r:id="rId4"/>
    <p:sldId id="258" r:id="rId5"/>
    <p:sldId id="287" r:id="rId6"/>
    <p:sldId id="283" r:id="rId7"/>
    <p:sldId id="261" r:id="rId8"/>
    <p:sldId id="262" r:id="rId9"/>
    <p:sldId id="263" r:id="rId10"/>
    <p:sldId id="264" r:id="rId11"/>
    <p:sldId id="265" r:id="rId12"/>
    <p:sldId id="284" r:id="rId13"/>
    <p:sldId id="266" r:id="rId14"/>
    <p:sldId id="282" r:id="rId15"/>
    <p:sldId id="268" r:id="rId16"/>
    <p:sldId id="269" r:id="rId17"/>
    <p:sldId id="270" r:id="rId18"/>
    <p:sldId id="286" r:id="rId19"/>
    <p:sldId id="273" r:id="rId20"/>
    <p:sldId id="279" r:id="rId21"/>
    <p:sldId id="278" r:id="rId22"/>
    <p:sldId id="280" r:id="rId23"/>
    <p:sldId id="281" r:id="rId24"/>
    <p:sldId id="274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Standardabschnitt" id="{0A5DBB25-8826-4B87-9393-0E4DCD61FB00}">
          <p14:sldIdLst>
            <p14:sldId id="256"/>
          </p14:sldIdLst>
        </p14:section>
        <p14:section name="APTIS Vorstellung" id="{F43295FD-027A-43D3-9364-9DF485155D88}">
          <p14:sldIdLst>
            <p14:sldId id="257"/>
            <p14:sldId id="285"/>
            <p14:sldId id="258"/>
            <p14:sldId id="287"/>
          </p14:sldIdLst>
        </p14:section>
        <p14:section name="Email-Ticket System" id="{3EE6E057-DEF3-46E1-AEE0-650DCF393C81}">
          <p14:sldIdLst>
            <p14:sldId id="283"/>
            <p14:sldId id="261"/>
            <p14:sldId id="262"/>
            <p14:sldId id="263"/>
            <p14:sldId id="264"/>
            <p14:sldId id="265"/>
          </p14:sldIdLst>
        </p14:section>
        <p14:section name="MultiPM" id="{5A67E540-E16C-4FDB-A77D-63BB11E02ED2}">
          <p14:sldIdLst>
            <p14:sldId id="284"/>
            <p14:sldId id="266"/>
            <p14:sldId id="282"/>
            <p14:sldId id="268"/>
            <p14:sldId id="269"/>
            <p14:sldId id="270"/>
            <p14:sldId id="286"/>
            <p14:sldId id="273"/>
          </p14:sldIdLst>
        </p14:section>
        <p14:section name="Epic SumUp" id="{17D8ACCC-90C8-4DA4-8313-5DF3E8883D88}">
          <p14:sldIdLst>
            <p14:sldId id="279"/>
            <p14:sldId id="278"/>
          </p14:sldIdLst>
        </p14:section>
        <p14:section name="Share Your Jira" id="{F74DA490-AAC3-430C-AD2A-81A1502A632B}">
          <p14:sldIdLst>
            <p14:sldId id="280"/>
            <p14:sldId id="281"/>
          </p14:sldIdLst>
        </p14:section>
        <p14:section name="Kontakt" id="{66EE27AE-E10D-4B10-BE9A-C7EE446A4A30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bastian Schöne" initials="" lastIdx="1" clrIdx="0"/>
  <p:cmAuthor id="1" name="Andreas Haake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3"/>
    <a:srgbClr val="FFFFCC"/>
    <a:srgbClr val="2050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309" autoAdjust="0"/>
    <p:restoredTop sz="85040" autoAdjust="0"/>
  </p:normalViewPr>
  <p:slideViewPr>
    <p:cSldViewPr snapToGrid="0">
      <p:cViewPr varScale="1">
        <p:scale>
          <a:sx n="131" d="100"/>
          <a:sy n="131" d="100"/>
        </p:scale>
        <p:origin x="666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191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63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72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08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485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277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17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68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58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52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23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74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72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78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90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86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  <p:cxnSp>
        <p:nvCxnSpPr>
          <p:cNvPr id="20" name="Shape 20"/>
          <p:cNvCxnSpPr/>
          <p:nvPr/>
        </p:nvCxnSpPr>
        <p:spPr>
          <a:xfrm>
            <a:off x="-26100" y="1050900"/>
            <a:ext cx="85440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  <p:cxnSp>
        <p:nvCxnSpPr>
          <p:cNvPr id="26" name="Shape 26"/>
          <p:cNvCxnSpPr/>
          <p:nvPr/>
        </p:nvCxnSpPr>
        <p:spPr>
          <a:xfrm>
            <a:off x="-26100" y="1050900"/>
            <a:ext cx="85440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‹Nr.›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de" sz="1300" smtClean="0">
                <a:solidFill>
                  <a:schemeClr val="dk1"/>
                </a:solidFill>
              </a:rPr>
              <a:t>‹Nr.›</a:t>
            </a:fld>
            <a:endParaRPr lang="de" sz="1300">
              <a:solidFill>
                <a:schemeClr val="dk1"/>
              </a:solidFill>
            </a:endParaRPr>
          </a:p>
        </p:txBody>
      </p:sp>
      <p:cxnSp>
        <p:nvCxnSpPr>
          <p:cNvPr id="4" name="Shape 30"/>
          <p:cNvCxnSpPr/>
          <p:nvPr userDrawn="1"/>
        </p:nvCxnSpPr>
        <p:spPr>
          <a:xfrm flipV="1">
            <a:off x="-26100" y="1050587"/>
            <a:ext cx="3884738" cy="313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" name="Shape 30"/>
          <p:cNvCxnSpPr/>
          <p:nvPr userDrawn="1"/>
        </p:nvCxnSpPr>
        <p:spPr>
          <a:xfrm flipV="1">
            <a:off x="5259262" y="1050587"/>
            <a:ext cx="3884738" cy="313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413055"/>
            <a:ext cx="3858638" cy="523499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5259262" y="413055"/>
            <a:ext cx="3858638" cy="52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Verdana"/>
              <a:buNone/>
              <a:defRPr sz="1800" b="1" i="0" u="none" strike="noStrike" cap="none" baseline="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1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>
          <a:blip r:embed="rId8">
            <a:alphaModFix amt="39000"/>
          </a:blip>
          <a:stretch>
            <a:fillRect/>
          </a:stretch>
        </p:blipFill>
        <p:spPr>
          <a:xfrm>
            <a:off x="6824275" y="2976899"/>
            <a:ext cx="2828574" cy="28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274E13"/>
              </a:buClr>
              <a:buSzPct val="100000"/>
              <a:buFont typeface="Verdana"/>
              <a:buNone/>
              <a:defRPr sz="3000" b="1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SzPct val="100000"/>
              <a:buFont typeface="Verdana"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480"/>
              </a:spcBef>
              <a:buClr>
                <a:srgbClr val="38761D"/>
              </a:buClr>
              <a:buSzPct val="100000"/>
              <a:buFont typeface="Verdana"/>
              <a:defRPr sz="18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rtl="0">
              <a:spcBef>
                <a:spcPts val="480"/>
              </a:spcBef>
              <a:buClr>
                <a:srgbClr val="38761D"/>
              </a:buClr>
              <a:buFont typeface="Verdana"/>
              <a:defRPr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rtl="0">
              <a:spcBef>
                <a:spcPts val="360"/>
              </a:spcBef>
              <a:buClr>
                <a:srgbClr val="38761D"/>
              </a:buClr>
              <a:buSzPct val="100000"/>
              <a:buFont typeface="Verdana"/>
              <a:defRPr sz="1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rtl="0">
              <a:spcBef>
                <a:spcPts val="360"/>
              </a:spcBef>
              <a:buClr>
                <a:srgbClr val="38761D"/>
              </a:buClr>
              <a:buSzPct val="100000"/>
              <a:buFont typeface="Verdana"/>
              <a:defRPr sz="1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rtl="0">
              <a:spcBef>
                <a:spcPts val="360"/>
              </a:spcBef>
              <a:buClr>
                <a:srgbClr val="38761D"/>
              </a:buClr>
              <a:buSzPct val="100000"/>
              <a:buFont typeface="Verdana"/>
              <a:defRPr sz="1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rtl="0">
              <a:spcBef>
                <a:spcPts val="360"/>
              </a:spcBef>
              <a:buClr>
                <a:srgbClr val="38761D"/>
              </a:buClr>
              <a:buSzPct val="100000"/>
              <a:buFont typeface="Verdana"/>
              <a:defRPr sz="1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rtl="0">
              <a:spcBef>
                <a:spcPts val="360"/>
              </a:spcBef>
              <a:buClr>
                <a:srgbClr val="38761D"/>
              </a:buClr>
              <a:buSzPct val="100000"/>
              <a:buFont typeface="Verdana"/>
              <a:defRPr sz="1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rtl="0">
              <a:spcBef>
                <a:spcPts val="360"/>
              </a:spcBef>
              <a:buClr>
                <a:srgbClr val="38761D"/>
              </a:buClr>
              <a:buSzPct val="100000"/>
              <a:buFont typeface="Verdana"/>
              <a:defRPr sz="1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de" sz="1300">
                <a:solidFill>
                  <a:schemeClr val="dk1"/>
                </a:solidFill>
              </a:rPr>
              <a:t>‹Nr.›</a:t>
            </a:fld>
            <a:endParaRPr lang="de" sz="1300">
              <a:solidFill>
                <a:schemeClr val="dk1"/>
              </a:solidFill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143600" y="4869350"/>
            <a:ext cx="1044300" cy="1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" name="Shape 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800" y="4780850"/>
            <a:ext cx="1314250" cy="35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1305450" y="4951050"/>
            <a:ext cx="4206900" cy="1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900">
                <a:latin typeface="Verdana"/>
                <a:ea typeface="Verdana"/>
                <a:cs typeface="Verdana"/>
                <a:sym typeface="Verdana"/>
              </a:rPr>
              <a:t>Agile Performance Tools &amp; Information Systems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hyperlink" Target="mailto:a.haaken@aptis.info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.haaken@aptis.inf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rketplace.atlassian.com/plugins/aptis.plugins.epicSumU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rketplace.atlassian.com/plugins/aptis.plugins.shareYourJir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tis.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241325" y="2663225"/>
            <a:ext cx="2902799" cy="24803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0" y="1316891"/>
            <a:ext cx="9144000" cy="194459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de" sz="3200" dirty="0"/>
              <a:t>Email-Ticket-System</a:t>
            </a:r>
            <a:br>
              <a:rPr lang="de" sz="3200" dirty="0"/>
            </a:br>
            <a:r>
              <a:rPr lang="de" sz="3200" dirty="0"/>
              <a:t>und </a:t>
            </a:r>
            <a:r>
              <a:rPr lang="de" sz="3200" dirty="0" smtClean="0"/>
              <a:t/>
            </a:r>
            <a:br>
              <a:rPr lang="de" sz="3200" dirty="0" smtClean="0"/>
            </a:br>
            <a:r>
              <a:rPr lang="de" sz="3200" dirty="0" smtClean="0"/>
              <a:t>Multi-Projektmanagement </a:t>
            </a:r>
            <a:br>
              <a:rPr lang="de" sz="3200" dirty="0" smtClean="0"/>
            </a:br>
            <a:r>
              <a:rPr lang="de" sz="3200" dirty="0" smtClean="0"/>
              <a:t>mit</a:t>
            </a:r>
            <a:endParaRPr lang="de" sz="3200" dirty="0"/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24" y="0"/>
            <a:ext cx="1427153" cy="107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1910" b="14265"/>
          <a:stretch/>
        </p:blipFill>
        <p:spPr>
          <a:xfrm>
            <a:off x="8202995" y="3916742"/>
            <a:ext cx="834988" cy="105254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Ovale Legende 1"/>
          <p:cNvSpPr/>
          <p:nvPr/>
        </p:nvSpPr>
        <p:spPr>
          <a:xfrm>
            <a:off x="5472440" y="3636489"/>
            <a:ext cx="2220284" cy="1332800"/>
          </a:xfrm>
          <a:prstGeom prst="wedgeEllipseCallout">
            <a:avLst>
              <a:gd name="adj1" fmla="val 71185"/>
              <a:gd name="adj2" fmla="val 2646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Andreas Haaken</a:t>
            </a:r>
          </a:p>
          <a:p>
            <a:pPr algn="ctr"/>
            <a:r>
              <a:rPr lang="de-DE" sz="900" dirty="0" smtClean="0"/>
              <a:t>Systems Engineer Information </a:t>
            </a:r>
            <a:r>
              <a:rPr lang="de-DE" sz="900" dirty="0" err="1" smtClean="0"/>
              <a:t>Architect</a:t>
            </a:r>
            <a:endParaRPr lang="de-DE" sz="900" dirty="0" smtClean="0"/>
          </a:p>
          <a:p>
            <a:pPr algn="ctr"/>
            <a:r>
              <a:rPr lang="de-DE" sz="900" dirty="0" smtClean="0"/>
              <a:t>Atlassian Consultant</a:t>
            </a:r>
          </a:p>
          <a:p>
            <a:pPr algn="ctr"/>
            <a:endParaRPr lang="de-DE" sz="900" dirty="0"/>
          </a:p>
          <a:p>
            <a:pPr algn="ctr"/>
            <a:r>
              <a:rPr lang="de-DE" sz="900" dirty="0" smtClean="0">
                <a:hlinkClick r:id="rId5"/>
              </a:rPr>
              <a:t>a.haaken@aptis.info</a:t>
            </a:r>
            <a:endParaRPr lang="de-DE" sz="900" dirty="0" smtClean="0"/>
          </a:p>
          <a:p>
            <a:pPr algn="ctr"/>
            <a:r>
              <a:rPr lang="de-DE" sz="900" dirty="0" smtClean="0"/>
              <a:t>Tel: +49 2825 91690 00</a:t>
            </a:r>
          </a:p>
        </p:txBody>
      </p:sp>
      <p:pic>
        <p:nvPicPr>
          <p:cNvPr id="9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283" y="2999620"/>
            <a:ext cx="1601434" cy="891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10</a:t>
            </a:fld>
            <a:endParaRPr lang="de"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 dirty="0" smtClean="0"/>
              <a:t>Demo</a:t>
            </a:r>
            <a:endParaRPr lang="de" dirty="0"/>
          </a:p>
        </p:txBody>
      </p:sp>
      <p:sp>
        <p:nvSpPr>
          <p:cNvPr id="106" name="Shape 106"/>
          <p:cNvSpPr txBox="1"/>
          <p:nvPr/>
        </p:nvSpPr>
        <p:spPr>
          <a:xfrm>
            <a:off x="1221638" y="1319574"/>
            <a:ext cx="5840511" cy="2557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de" sz="3600" dirty="0" smtClean="0"/>
              <a:t>Interessiert an einer Demo?</a:t>
            </a:r>
          </a:p>
          <a:p>
            <a:pPr algn="ctr" rtl="0">
              <a:spcBef>
                <a:spcPts val="0"/>
              </a:spcBef>
              <a:buNone/>
            </a:pPr>
            <a:endParaRPr lang="de" sz="3600" dirty="0" smtClean="0"/>
          </a:p>
          <a:p>
            <a:pPr algn="ctr"/>
            <a:r>
              <a:rPr lang="de-DE" sz="3600" dirty="0">
                <a:hlinkClick r:id="rId3"/>
              </a:rPr>
              <a:t>a.haaken@aptis.info</a:t>
            </a:r>
            <a:endParaRPr lang="de-DE" sz="3600" dirty="0"/>
          </a:p>
          <a:p>
            <a:pPr algn="ctr"/>
            <a:r>
              <a:rPr lang="de-DE" sz="3600" dirty="0"/>
              <a:t>Tel: +49 2825 91690 00</a:t>
            </a:r>
          </a:p>
          <a:p>
            <a:pPr algn="ctr" rtl="0">
              <a:spcBef>
                <a:spcPts val="0"/>
              </a:spcBef>
              <a:buNone/>
            </a:pPr>
            <a:endParaRPr lang="de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Plugins im Einsatz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89348" y="1193625"/>
            <a:ext cx="7797452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200000"/>
              </a:lnSpc>
              <a:spcBef>
                <a:spcPts val="0"/>
              </a:spcBef>
            </a:pPr>
            <a:r>
              <a:rPr lang="de" dirty="0"/>
              <a:t>Email Kommunikation mit JETI </a:t>
            </a:r>
          </a:p>
          <a:p>
            <a:pPr marL="228600" lvl="0" rtl="0">
              <a:lnSpc>
                <a:spcPct val="200000"/>
              </a:lnSpc>
              <a:spcBef>
                <a:spcPts val="0"/>
              </a:spcBef>
            </a:pPr>
            <a:r>
              <a:rPr lang="de" dirty="0"/>
              <a:t>Public View mit Issue Viewer / SYJ </a:t>
            </a:r>
          </a:p>
          <a:p>
            <a:pPr marL="228600" lvl="0" rtl="0">
              <a:lnSpc>
                <a:spcPct val="200000"/>
              </a:lnSpc>
              <a:spcBef>
                <a:spcPts val="0"/>
              </a:spcBef>
            </a:pPr>
            <a:r>
              <a:rPr lang="de" dirty="0"/>
              <a:t>Automatisierung mit Automation Plugin</a:t>
            </a:r>
          </a:p>
          <a:p>
            <a:pPr marL="228600" lvl="0">
              <a:lnSpc>
                <a:spcPct val="200000"/>
              </a:lnSpc>
              <a:spcBef>
                <a:spcPts val="0"/>
              </a:spcBef>
            </a:pPr>
            <a:r>
              <a:rPr lang="de" dirty="0"/>
              <a:t>SLA mit Enhancer Plugin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11</a:t>
            </a:fld>
            <a:endParaRPr lang="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299"/>
            <a:ext cx="555597" cy="54470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593" r="5498" b="2407"/>
          <a:stretch/>
        </p:blipFill>
        <p:spPr>
          <a:xfrm>
            <a:off x="471460" y="2169480"/>
            <a:ext cx="534021" cy="54470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903661"/>
            <a:ext cx="544703" cy="54470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3637842"/>
            <a:ext cx="544703" cy="54470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Agenda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/>
              <a:t>Vorstellung APTIS</a:t>
            </a:r>
          </a:p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 smtClean="0"/>
              <a:t>Use Case</a:t>
            </a:r>
            <a:r>
              <a:rPr lang="de" dirty="0"/>
              <a:t>: </a:t>
            </a:r>
            <a:r>
              <a:rPr lang="de" dirty="0" smtClean="0"/>
              <a:t>Email-Ticket-System</a:t>
            </a:r>
          </a:p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 smtClean="0"/>
              <a:t>Use </a:t>
            </a:r>
            <a:r>
              <a:rPr lang="de" dirty="0"/>
              <a:t>Case: Multi-Projektmanagement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12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773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0" y="1583342"/>
            <a:ext cx="914399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sz="3600" dirty="0"/>
              <a:t>Use Case: </a:t>
            </a:r>
            <a:r>
              <a:rPr lang="de" sz="3600" dirty="0" smtClean="0"/>
              <a:t/>
            </a:r>
            <a:br>
              <a:rPr lang="de" sz="3600" dirty="0" smtClean="0"/>
            </a:br>
            <a:r>
              <a:rPr lang="de" sz="3600" dirty="0" smtClean="0"/>
              <a:t>Multi-Projektmanagement</a:t>
            </a:r>
            <a:endParaRPr lang="de" sz="3600" dirty="0"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13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66695" y="2112995"/>
            <a:ext cx="3071813" cy="2216150"/>
            <a:chOff x="1726" y="1822"/>
            <a:chExt cx="1935" cy="139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726" y="3144"/>
              <a:ext cx="1935" cy="74"/>
            </a:xfrm>
            <a:custGeom>
              <a:avLst/>
              <a:gdLst>
                <a:gd name="T0" fmla="*/ 4555 w 816"/>
                <a:gd name="T1" fmla="*/ 0 h 31"/>
                <a:gd name="T2" fmla="*/ 4363 w 816"/>
                <a:gd name="T3" fmla="*/ 107 h 31"/>
                <a:gd name="T4" fmla="*/ 225 w 816"/>
                <a:gd name="T5" fmla="*/ 107 h 31"/>
                <a:gd name="T6" fmla="*/ 33 w 816"/>
                <a:gd name="T7" fmla="*/ 0 h 31"/>
                <a:gd name="T8" fmla="*/ 0 w 816"/>
                <a:gd name="T9" fmla="*/ 74 h 31"/>
                <a:gd name="T10" fmla="*/ 102 w 816"/>
                <a:gd name="T11" fmla="*/ 177 h 31"/>
                <a:gd name="T12" fmla="*/ 4487 w 816"/>
                <a:gd name="T13" fmla="*/ 177 h 31"/>
                <a:gd name="T14" fmla="*/ 4589 w 816"/>
                <a:gd name="T15" fmla="*/ 74 h 31"/>
                <a:gd name="T16" fmla="*/ 4555 w 81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6" h="31">
                  <a:moveTo>
                    <a:pt x="810" y="0"/>
                  </a:moveTo>
                  <a:cubicBezTo>
                    <a:pt x="803" y="11"/>
                    <a:pt x="790" y="19"/>
                    <a:pt x="776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19"/>
                    <a:pt x="13" y="11"/>
                    <a:pt x="6" y="0"/>
                  </a:cubicBezTo>
                  <a:cubicBezTo>
                    <a:pt x="2" y="3"/>
                    <a:pt x="0" y="8"/>
                    <a:pt x="0" y="13"/>
                  </a:cubicBezTo>
                  <a:cubicBezTo>
                    <a:pt x="0" y="23"/>
                    <a:pt x="8" y="31"/>
                    <a:pt x="18" y="31"/>
                  </a:cubicBezTo>
                  <a:cubicBezTo>
                    <a:pt x="798" y="31"/>
                    <a:pt x="798" y="31"/>
                    <a:pt x="798" y="31"/>
                  </a:cubicBezTo>
                  <a:cubicBezTo>
                    <a:pt x="808" y="31"/>
                    <a:pt x="816" y="23"/>
                    <a:pt x="816" y="13"/>
                  </a:cubicBezTo>
                  <a:cubicBezTo>
                    <a:pt x="816" y="8"/>
                    <a:pt x="814" y="3"/>
                    <a:pt x="81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745" y="1841"/>
              <a:ext cx="1897" cy="1329"/>
            </a:xfrm>
            <a:custGeom>
              <a:avLst/>
              <a:gdLst>
                <a:gd name="T0" fmla="*/ 4318 w 800"/>
                <a:gd name="T1" fmla="*/ 3154 h 560"/>
                <a:gd name="T2" fmla="*/ 180 w 800"/>
                <a:gd name="T3" fmla="*/ 3154 h 560"/>
                <a:gd name="T4" fmla="*/ 0 w 800"/>
                <a:gd name="T5" fmla="*/ 2974 h 560"/>
                <a:gd name="T6" fmla="*/ 0 w 800"/>
                <a:gd name="T7" fmla="*/ 180 h 560"/>
                <a:gd name="T8" fmla="*/ 180 w 800"/>
                <a:gd name="T9" fmla="*/ 0 h 560"/>
                <a:gd name="T10" fmla="*/ 4318 w 800"/>
                <a:gd name="T11" fmla="*/ 0 h 560"/>
                <a:gd name="T12" fmla="*/ 4498 w 800"/>
                <a:gd name="T13" fmla="*/ 180 h 560"/>
                <a:gd name="T14" fmla="*/ 4498 w 800"/>
                <a:gd name="T15" fmla="*/ 2974 h 560"/>
                <a:gd name="T16" fmla="*/ 4318 w 800"/>
                <a:gd name="T17" fmla="*/ 3154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" h="560">
                  <a:moveTo>
                    <a:pt x="768" y="560"/>
                  </a:moveTo>
                  <a:cubicBezTo>
                    <a:pt x="32" y="560"/>
                    <a:pt x="32" y="560"/>
                    <a:pt x="32" y="560"/>
                  </a:cubicBezTo>
                  <a:cubicBezTo>
                    <a:pt x="14" y="560"/>
                    <a:pt x="0" y="546"/>
                    <a:pt x="0" y="5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528"/>
                    <a:pt x="800" y="528"/>
                    <a:pt x="800" y="528"/>
                  </a:cubicBezTo>
                  <a:cubicBezTo>
                    <a:pt x="800" y="546"/>
                    <a:pt x="786" y="560"/>
                    <a:pt x="768" y="560"/>
                  </a:cubicBezTo>
                </a:path>
              </a:pathLst>
            </a:custGeom>
            <a:solidFill>
              <a:srgbClr val="DC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726" y="1822"/>
              <a:ext cx="1935" cy="1367"/>
            </a:xfrm>
            <a:custGeom>
              <a:avLst/>
              <a:gdLst>
                <a:gd name="T0" fmla="*/ 4363 w 816"/>
                <a:gd name="T1" fmla="*/ 3244 h 576"/>
                <a:gd name="T2" fmla="*/ 225 w 816"/>
                <a:gd name="T3" fmla="*/ 3244 h 576"/>
                <a:gd name="T4" fmla="*/ 0 w 816"/>
                <a:gd name="T5" fmla="*/ 3019 h 576"/>
                <a:gd name="T6" fmla="*/ 0 w 816"/>
                <a:gd name="T7" fmla="*/ 225 h 576"/>
                <a:gd name="T8" fmla="*/ 225 w 816"/>
                <a:gd name="T9" fmla="*/ 0 h 576"/>
                <a:gd name="T10" fmla="*/ 4363 w 816"/>
                <a:gd name="T11" fmla="*/ 0 h 576"/>
                <a:gd name="T12" fmla="*/ 4589 w 816"/>
                <a:gd name="T13" fmla="*/ 225 h 576"/>
                <a:gd name="T14" fmla="*/ 4589 w 816"/>
                <a:gd name="T15" fmla="*/ 3019 h 576"/>
                <a:gd name="T16" fmla="*/ 4363 w 816"/>
                <a:gd name="T17" fmla="*/ 3244 h 576"/>
                <a:gd name="T18" fmla="*/ 225 w 816"/>
                <a:gd name="T19" fmla="*/ 90 h 576"/>
                <a:gd name="T20" fmla="*/ 90 w 816"/>
                <a:gd name="T21" fmla="*/ 225 h 576"/>
                <a:gd name="T22" fmla="*/ 90 w 816"/>
                <a:gd name="T23" fmla="*/ 3019 h 576"/>
                <a:gd name="T24" fmla="*/ 225 w 816"/>
                <a:gd name="T25" fmla="*/ 3154 h 576"/>
                <a:gd name="T26" fmla="*/ 4363 w 816"/>
                <a:gd name="T27" fmla="*/ 3154 h 576"/>
                <a:gd name="T28" fmla="*/ 4498 w 816"/>
                <a:gd name="T29" fmla="*/ 3019 h 576"/>
                <a:gd name="T30" fmla="*/ 4498 w 816"/>
                <a:gd name="T31" fmla="*/ 225 h 576"/>
                <a:gd name="T32" fmla="*/ 4363 w 816"/>
                <a:gd name="T33" fmla="*/ 90 h 576"/>
                <a:gd name="T34" fmla="*/ 225 w 816"/>
                <a:gd name="T35" fmla="*/ 90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6" h="576">
                  <a:moveTo>
                    <a:pt x="776" y="576"/>
                  </a:moveTo>
                  <a:cubicBezTo>
                    <a:pt x="40" y="576"/>
                    <a:pt x="40" y="576"/>
                    <a:pt x="40" y="576"/>
                  </a:cubicBezTo>
                  <a:cubicBezTo>
                    <a:pt x="18" y="576"/>
                    <a:pt x="0" y="558"/>
                    <a:pt x="0" y="5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536"/>
                    <a:pt x="816" y="536"/>
                    <a:pt x="816" y="536"/>
                  </a:cubicBezTo>
                  <a:cubicBezTo>
                    <a:pt x="816" y="558"/>
                    <a:pt x="798" y="576"/>
                    <a:pt x="776" y="576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536"/>
                    <a:pt x="16" y="536"/>
                    <a:pt x="16" y="536"/>
                  </a:cubicBezTo>
                  <a:cubicBezTo>
                    <a:pt x="16" y="549"/>
                    <a:pt x="27" y="560"/>
                    <a:pt x="40" y="560"/>
                  </a:cubicBezTo>
                  <a:cubicBezTo>
                    <a:pt x="776" y="560"/>
                    <a:pt x="776" y="560"/>
                    <a:pt x="776" y="560"/>
                  </a:cubicBezTo>
                  <a:cubicBezTo>
                    <a:pt x="789" y="560"/>
                    <a:pt x="800" y="549"/>
                    <a:pt x="800" y="536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745" y="1841"/>
              <a:ext cx="1897" cy="189"/>
            </a:xfrm>
            <a:custGeom>
              <a:avLst/>
              <a:gdLst>
                <a:gd name="T0" fmla="*/ 4498 w 800"/>
                <a:gd name="T1" fmla="*/ 447 h 80"/>
                <a:gd name="T2" fmla="*/ 0 w 800"/>
                <a:gd name="T3" fmla="*/ 447 h 80"/>
                <a:gd name="T4" fmla="*/ 0 w 800"/>
                <a:gd name="T5" fmla="*/ 180 h 80"/>
                <a:gd name="T6" fmla="*/ 180 w 800"/>
                <a:gd name="T7" fmla="*/ 0 h 80"/>
                <a:gd name="T8" fmla="*/ 4318 w 800"/>
                <a:gd name="T9" fmla="*/ 0 h 80"/>
                <a:gd name="T10" fmla="*/ 4498 w 800"/>
                <a:gd name="T11" fmla="*/ 180 h 80"/>
                <a:gd name="T12" fmla="*/ 4498 w 800"/>
                <a:gd name="T13" fmla="*/ 44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80">
                  <a:moveTo>
                    <a:pt x="80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80"/>
                    <a:pt x="800" y="80"/>
                    <a:pt x="800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726" y="1822"/>
              <a:ext cx="1935" cy="227"/>
            </a:xfrm>
            <a:custGeom>
              <a:avLst/>
              <a:gdLst>
                <a:gd name="T0" fmla="*/ 4589 w 816"/>
                <a:gd name="T1" fmla="*/ 537 h 96"/>
                <a:gd name="T2" fmla="*/ 0 w 816"/>
                <a:gd name="T3" fmla="*/ 537 h 96"/>
                <a:gd name="T4" fmla="*/ 0 w 816"/>
                <a:gd name="T5" fmla="*/ 225 h 96"/>
                <a:gd name="T6" fmla="*/ 225 w 816"/>
                <a:gd name="T7" fmla="*/ 0 h 96"/>
                <a:gd name="T8" fmla="*/ 4363 w 816"/>
                <a:gd name="T9" fmla="*/ 0 h 96"/>
                <a:gd name="T10" fmla="*/ 4589 w 816"/>
                <a:gd name="T11" fmla="*/ 225 h 96"/>
                <a:gd name="T12" fmla="*/ 4589 w 816"/>
                <a:gd name="T13" fmla="*/ 537 h 96"/>
                <a:gd name="T14" fmla="*/ 90 w 816"/>
                <a:gd name="T15" fmla="*/ 447 h 96"/>
                <a:gd name="T16" fmla="*/ 4498 w 816"/>
                <a:gd name="T17" fmla="*/ 447 h 96"/>
                <a:gd name="T18" fmla="*/ 4498 w 816"/>
                <a:gd name="T19" fmla="*/ 225 h 96"/>
                <a:gd name="T20" fmla="*/ 4363 w 816"/>
                <a:gd name="T21" fmla="*/ 90 h 96"/>
                <a:gd name="T22" fmla="*/ 225 w 816"/>
                <a:gd name="T23" fmla="*/ 90 h 96"/>
                <a:gd name="T24" fmla="*/ 90 w 816"/>
                <a:gd name="T25" fmla="*/ 225 h 96"/>
                <a:gd name="T26" fmla="*/ 90 w 816"/>
                <a:gd name="T27" fmla="*/ 447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6" h="96">
                  <a:moveTo>
                    <a:pt x="816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96"/>
                    <a:pt x="816" y="96"/>
                    <a:pt x="816" y="96"/>
                  </a:cubicBezTo>
                  <a:moveTo>
                    <a:pt x="16" y="80"/>
                  </a:moveTo>
                  <a:cubicBezTo>
                    <a:pt x="800" y="80"/>
                    <a:pt x="800" y="80"/>
                    <a:pt x="800" y="80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835" y="1921"/>
              <a:ext cx="28" cy="29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87" y="1921"/>
              <a:ext cx="28" cy="29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939" y="1921"/>
              <a:ext cx="28" cy="29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763" y="2049"/>
              <a:ext cx="1860" cy="57"/>
            </a:xfrm>
            <a:prstGeom prst="rect">
              <a:avLst/>
            </a:prstGeom>
            <a:solidFill>
              <a:srgbClr val="B6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763" y="2049"/>
              <a:ext cx="18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745" y="2049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close/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1745" y="2049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763" y="1992"/>
              <a:ext cx="1860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763" y="1992"/>
              <a:ext cx="186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745" y="1992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745" y="1992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68"/>
          <p:cNvGrpSpPr>
            <a:grpSpLocks noChangeAspect="1"/>
          </p:cNvGrpSpPr>
          <p:nvPr/>
        </p:nvGrpSpPr>
        <p:grpSpPr bwMode="auto">
          <a:xfrm>
            <a:off x="265684" y="2115726"/>
            <a:ext cx="3071813" cy="2171700"/>
            <a:chOff x="8302" y="1870"/>
            <a:chExt cx="1935" cy="1368"/>
          </a:xfrm>
        </p:grpSpPr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8321" y="1889"/>
              <a:ext cx="1897" cy="1330"/>
            </a:xfrm>
            <a:custGeom>
              <a:avLst/>
              <a:gdLst>
                <a:gd name="T0" fmla="*/ 4318 w 800"/>
                <a:gd name="T1" fmla="*/ 3159 h 560"/>
                <a:gd name="T2" fmla="*/ 180 w 800"/>
                <a:gd name="T3" fmla="*/ 3159 h 560"/>
                <a:gd name="T4" fmla="*/ 0 w 800"/>
                <a:gd name="T5" fmla="*/ 2978 h 560"/>
                <a:gd name="T6" fmla="*/ 0 w 800"/>
                <a:gd name="T7" fmla="*/ 181 h 560"/>
                <a:gd name="T8" fmla="*/ 180 w 800"/>
                <a:gd name="T9" fmla="*/ 0 h 560"/>
                <a:gd name="T10" fmla="*/ 4318 w 800"/>
                <a:gd name="T11" fmla="*/ 0 h 560"/>
                <a:gd name="T12" fmla="*/ 4498 w 800"/>
                <a:gd name="T13" fmla="*/ 181 h 560"/>
                <a:gd name="T14" fmla="*/ 4498 w 800"/>
                <a:gd name="T15" fmla="*/ 2978 h 560"/>
                <a:gd name="T16" fmla="*/ 4318 w 800"/>
                <a:gd name="T17" fmla="*/ 3159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" h="560">
                  <a:moveTo>
                    <a:pt x="768" y="560"/>
                  </a:moveTo>
                  <a:cubicBezTo>
                    <a:pt x="32" y="560"/>
                    <a:pt x="32" y="560"/>
                    <a:pt x="32" y="560"/>
                  </a:cubicBezTo>
                  <a:cubicBezTo>
                    <a:pt x="14" y="560"/>
                    <a:pt x="0" y="546"/>
                    <a:pt x="0" y="5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528"/>
                    <a:pt x="800" y="528"/>
                    <a:pt x="800" y="528"/>
                  </a:cubicBezTo>
                  <a:cubicBezTo>
                    <a:pt x="800" y="546"/>
                    <a:pt x="786" y="560"/>
                    <a:pt x="768" y="560"/>
                  </a:cubicBezTo>
                </a:path>
              </a:pathLst>
            </a:custGeom>
            <a:solidFill>
              <a:srgbClr val="DC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0"/>
            <p:cNvSpPr>
              <a:spLocks noEditPoints="1"/>
            </p:cNvSpPr>
            <p:nvPr/>
          </p:nvSpPr>
          <p:spPr bwMode="auto">
            <a:xfrm>
              <a:off x="8302" y="1870"/>
              <a:ext cx="1935" cy="1368"/>
            </a:xfrm>
            <a:custGeom>
              <a:avLst/>
              <a:gdLst>
                <a:gd name="T0" fmla="*/ 4363 w 816"/>
                <a:gd name="T1" fmla="*/ 3249 h 576"/>
                <a:gd name="T2" fmla="*/ 225 w 816"/>
                <a:gd name="T3" fmla="*/ 3249 h 576"/>
                <a:gd name="T4" fmla="*/ 0 w 816"/>
                <a:gd name="T5" fmla="*/ 3023 h 576"/>
                <a:gd name="T6" fmla="*/ 0 w 816"/>
                <a:gd name="T7" fmla="*/ 226 h 576"/>
                <a:gd name="T8" fmla="*/ 225 w 816"/>
                <a:gd name="T9" fmla="*/ 0 h 576"/>
                <a:gd name="T10" fmla="*/ 4363 w 816"/>
                <a:gd name="T11" fmla="*/ 0 h 576"/>
                <a:gd name="T12" fmla="*/ 4589 w 816"/>
                <a:gd name="T13" fmla="*/ 226 h 576"/>
                <a:gd name="T14" fmla="*/ 4589 w 816"/>
                <a:gd name="T15" fmla="*/ 3023 h 576"/>
                <a:gd name="T16" fmla="*/ 4363 w 816"/>
                <a:gd name="T17" fmla="*/ 3249 h 576"/>
                <a:gd name="T18" fmla="*/ 225 w 816"/>
                <a:gd name="T19" fmla="*/ 90 h 576"/>
                <a:gd name="T20" fmla="*/ 90 w 816"/>
                <a:gd name="T21" fmla="*/ 226 h 576"/>
                <a:gd name="T22" fmla="*/ 90 w 816"/>
                <a:gd name="T23" fmla="*/ 3023 h 576"/>
                <a:gd name="T24" fmla="*/ 225 w 816"/>
                <a:gd name="T25" fmla="*/ 3159 h 576"/>
                <a:gd name="T26" fmla="*/ 4363 w 816"/>
                <a:gd name="T27" fmla="*/ 3159 h 576"/>
                <a:gd name="T28" fmla="*/ 4498 w 816"/>
                <a:gd name="T29" fmla="*/ 3023 h 576"/>
                <a:gd name="T30" fmla="*/ 4498 w 816"/>
                <a:gd name="T31" fmla="*/ 226 h 576"/>
                <a:gd name="T32" fmla="*/ 4363 w 816"/>
                <a:gd name="T33" fmla="*/ 90 h 576"/>
                <a:gd name="T34" fmla="*/ 225 w 816"/>
                <a:gd name="T35" fmla="*/ 90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6" h="576">
                  <a:moveTo>
                    <a:pt x="776" y="576"/>
                  </a:moveTo>
                  <a:cubicBezTo>
                    <a:pt x="40" y="576"/>
                    <a:pt x="40" y="576"/>
                    <a:pt x="40" y="576"/>
                  </a:cubicBezTo>
                  <a:cubicBezTo>
                    <a:pt x="18" y="576"/>
                    <a:pt x="0" y="558"/>
                    <a:pt x="0" y="5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536"/>
                    <a:pt x="816" y="536"/>
                    <a:pt x="816" y="536"/>
                  </a:cubicBezTo>
                  <a:cubicBezTo>
                    <a:pt x="816" y="558"/>
                    <a:pt x="798" y="576"/>
                    <a:pt x="776" y="576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536"/>
                    <a:pt x="16" y="536"/>
                    <a:pt x="16" y="536"/>
                  </a:cubicBezTo>
                  <a:cubicBezTo>
                    <a:pt x="16" y="549"/>
                    <a:pt x="27" y="560"/>
                    <a:pt x="40" y="560"/>
                  </a:cubicBezTo>
                  <a:cubicBezTo>
                    <a:pt x="776" y="560"/>
                    <a:pt x="776" y="560"/>
                    <a:pt x="776" y="560"/>
                  </a:cubicBezTo>
                  <a:cubicBezTo>
                    <a:pt x="789" y="560"/>
                    <a:pt x="800" y="549"/>
                    <a:pt x="800" y="536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1"/>
            <p:cNvSpPr>
              <a:spLocks/>
            </p:cNvSpPr>
            <p:nvPr/>
          </p:nvSpPr>
          <p:spPr bwMode="auto">
            <a:xfrm>
              <a:off x="8321" y="1889"/>
              <a:ext cx="1897" cy="190"/>
            </a:xfrm>
            <a:custGeom>
              <a:avLst/>
              <a:gdLst>
                <a:gd name="T0" fmla="*/ 4498 w 800"/>
                <a:gd name="T1" fmla="*/ 451 h 80"/>
                <a:gd name="T2" fmla="*/ 0 w 800"/>
                <a:gd name="T3" fmla="*/ 451 h 80"/>
                <a:gd name="T4" fmla="*/ 0 w 800"/>
                <a:gd name="T5" fmla="*/ 181 h 80"/>
                <a:gd name="T6" fmla="*/ 180 w 800"/>
                <a:gd name="T7" fmla="*/ 0 h 80"/>
                <a:gd name="T8" fmla="*/ 4318 w 800"/>
                <a:gd name="T9" fmla="*/ 0 h 80"/>
                <a:gd name="T10" fmla="*/ 4498 w 800"/>
                <a:gd name="T11" fmla="*/ 181 h 80"/>
                <a:gd name="T12" fmla="*/ 4498 w 800"/>
                <a:gd name="T13" fmla="*/ 45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80">
                  <a:moveTo>
                    <a:pt x="80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80"/>
                    <a:pt x="800" y="80"/>
                    <a:pt x="800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8302" y="1870"/>
              <a:ext cx="1935" cy="228"/>
            </a:xfrm>
            <a:custGeom>
              <a:avLst/>
              <a:gdLst>
                <a:gd name="T0" fmla="*/ 4589 w 816"/>
                <a:gd name="T1" fmla="*/ 542 h 96"/>
                <a:gd name="T2" fmla="*/ 0 w 816"/>
                <a:gd name="T3" fmla="*/ 542 h 96"/>
                <a:gd name="T4" fmla="*/ 0 w 816"/>
                <a:gd name="T5" fmla="*/ 226 h 96"/>
                <a:gd name="T6" fmla="*/ 225 w 816"/>
                <a:gd name="T7" fmla="*/ 0 h 96"/>
                <a:gd name="T8" fmla="*/ 4363 w 816"/>
                <a:gd name="T9" fmla="*/ 0 h 96"/>
                <a:gd name="T10" fmla="*/ 4589 w 816"/>
                <a:gd name="T11" fmla="*/ 226 h 96"/>
                <a:gd name="T12" fmla="*/ 4589 w 816"/>
                <a:gd name="T13" fmla="*/ 542 h 96"/>
                <a:gd name="T14" fmla="*/ 90 w 816"/>
                <a:gd name="T15" fmla="*/ 451 h 96"/>
                <a:gd name="T16" fmla="*/ 4498 w 816"/>
                <a:gd name="T17" fmla="*/ 451 h 96"/>
                <a:gd name="T18" fmla="*/ 4498 w 816"/>
                <a:gd name="T19" fmla="*/ 226 h 96"/>
                <a:gd name="T20" fmla="*/ 4363 w 816"/>
                <a:gd name="T21" fmla="*/ 90 h 96"/>
                <a:gd name="T22" fmla="*/ 225 w 816"/>
                <a:gd name="T23" fmla="*/ 90 h 96"/>
                <a:gd name="T24" fmla="*/ 90 w 816"/>
                <a:gd name="T25" fmla="*/ 226 h 96"/>
                <a:gd name="T26" fmla="*/ 90 w 816"/>
                <a:gd name="T27" fmla="*/ 451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6" h="96">
                  <a:moveTo>
                    <a:pt x="816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96"/>
                    <a:pt x="816" y="96"/>
                    <a:pt x="816" y="96"/>
                  </a:cubicBezTo>
                  <a:moveTo>
                    <a:pt x="16" y="80"/>
                  </a:moveTo>
                  <a:cubicBezTo>
                    <a:pt x="800" y="80"/>
                    <a:pt x="800" y="80"/>
                    <a:pt x="800" y="80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3"/>
            <p:cNvSpPr>
              <a:spLocks noChangeArrowheads="1"/>
            </p:cNvSpPr>
            <p:nvPr/>
          </p:nvSpPr>
          <p:spPr bwMode="auto">
            <a:xfrm>
              <a:off x="8411" y="1969"/>
              <a:ext cx="28" cy="29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74"/>
            <p:cNvSpPr>
              <a:spLocks noChangeArrowheads="1"/>
            </p:cNvSpPr>
            <p:nvPr/>
          </p:nvSpPr>
          <p:spPr bwMode="auto">
            <a:xfrm>
              <a:off x="8463" y="1969"/>
              <a:ext cx="28" cy="29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75"/>
            <p:cNvSpPr>
              <a:spLocks noChangeArrowheads="1"/>
            </p:cNvSpPr>
            <p:nvPr/>
          </p:nvSpPr>
          <p:spPr bwMode="auto">
            <a:xfrm>
              <a:off x="8515" y="1969"/>
              <a:ext cx="28" cy="29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76"/>
            <p:cNvSpPr>
              <a:spLocks noChangeArrowheads="1"/>
            </p:cNvSpPr>
            <p:nvPr/>
          </p:nvSpPr>
          <p:spPr bwMode="auto">
            <a:xfrm>
              <a:off x="8339" y="2098"/>
              <a:ext cx="1860" cy="57"/>
            </a:xfrm>
            <a:prstGeom prst="rect">
              <a:avLst/>
            </a:prstGeom>
            <a:solidFill>
              <a:srgbClr val="B6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77"/>
            <p:cNvSpPr>
              <a:spLocks noChangeArrowheads="1"/>
            </p:cNvSpPr>
            <p:nvPr/>
          </p:nvSpPr>
          <p:spPr bwMode="auto">
            <a:xfrm>
              <a:off x="8339" y="2098"/>
              <a:ext cx="18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8"/>
            <p:cNvSpPr>
              <a:spLocks noEditPoints="1"/>
            </p:cNvSpPr>
            <p:nvPr/>
          </p:nvSpPr>
          <p:spPr bwMode="auto">
            <a:xfrm>
              <a:off x="8321" y="2098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close/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9"/>
            <p:cNvSpPr>
              <a:spLocks noEditPoints="1"/>
            </p:cNvSpPr>
            <p:nvPr/>
          </p:nvSpPr>
          <p:spPr bwMode="auto">
            <a:xfrm>
              <a:off x="8321" y="2098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80"/>
            <p:cNvSpPr>
              <a:spLocks noChangeArrowheads="1"/>
            </p:cNvSpPr>
            <p:nvPr/>
          </p:nvSpPr>
          <p:spPr bwMode="auto">
            <a:xfrm>
              <a:off x="8339" y="2041"/>
              <a:ext cx="1860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81"/>
            <p:cNvSpPr>
              <a:spLocks noChangeArrowheads="1"/>
            </p:cNvSpPr>
            <p:nvPr/>
          </p:nvSpPr>
          <p:spPr bwMode="auto">
            <a:xfrm>
              <a:off x="8339" y="2041"/>
              <a:ext cx="186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2"/>
            <p:cNvSpPr>
              <a:spLocks/>
            </p:cNvSpPr>
            <p:nvPr/>
          </p:nvSpPr>
          <p:spPr bwMode="auto">
            <a:xfrm>
              <a:off x="8321" y="2041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8321" y="2041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4"/>
            <p:cNvSpPr>
              <a:spLocks/>
            </p:cNvSpPr>
            <p:nvPr/>
          </p:nvSpPr>
          <p:spPr bwMode="auto">
            <a:xfrm>
              <a:off x="8434" y="2259"/>
              <a:ext cx="778" cy="342"/>
            </a:xfrm>
            <a:custGeom>
              <a:avLst/>
              <a:gdLst>
                <a:gd name="T0" fmla="*/ 1800 w 328"/>
                <a:gd name="T1" fmla="*/ 812 h 144"/>
                <a:gd name="T2" fmla="*/ 45 w 328"/>
                <a:gd name="T3" fmla="*/ 812 h 144"/>
                <a:gd name="T4" fmla="*/ 0 w 328"/>
                <a:gd name="T5" fmla="*/ 767 h 144"/>
                <a:gd name="T6" fmla="*/ 0 w 328"/>
                <a:gd name="T7" fmla="*/ 45 h 144"/>
                <a:gd name="T8" fmla="*/ 45 w 328"/>
                <a:gd name="T9" fmla="*/ 0 h 144"/>
                <a:gd name="T10" fmla="*/ 1800 w 328"/>
                <a:gd name="T11" fmla="*/ 0 h 144"/>
                <a:gd name="T12" fmla="*/ 1845 w 328"/>
                <a:gd name="T13" fmla="*/ 45 h 144"/>
                <a:gd name="T14" fmla="*/ 1845 w 328"/>
                <a:gd name="T15" fmla="*/ 767 h 144"/>
                <a:gd name="T16" fmla="*/ 1800 w 328"/>
                <a:gd name="T17" fmla="*/ 81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" h="144">
                  <a:moveTo>
                    <a:pt x="320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4" y="0"/>
                    <a:pt x="328" y="4"/>
                    <a:pt x="328" y="8"/>
                  </a:cubicBezTo>
                  <a:cubicBezTo>
                    <a:pt x="328" y="136"/>
                    <a:pt x="328" y="136"/>
                    <a:pt x="328" y="136"/>
                  </a:cubicBezTo>
                  <a:cubicBezTo>
                    <a:pt x="328" y="140"/>
                    <a:pt x="324" y="144"/>
                    <a:pt x="32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85"/>
            <p:cNvSpPr>
              <a:spLocks noChangeArrowheads="1"/>
            </p:cNvSpPr>
            <p:nvPr/>
          </p:nvSpPr>
          <p:spPr bwMode="auto">
            <a:xfrm>
              <a:off x="8491" y="2316"/>
              <a:ext cx="38" cy="228"/>
            </a:xfrm>
            <a:prstGeom prst="rect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86"/>
            <p:cNvSpPr>
              <a:spLocks noChangeArrowheads="1"/>
            </p:cNvSpPr>
            <p:nvPr/>
          </p:nvSpPr>
          <p:spPr bwMode="auto">
            <a:xfrm>
              <a:off x="8577" y="2366"/>
              <a:ext cx="578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87"/>
            <p:cNvSpPr>
              <a:spLocks noChangeArrowheads="1"/>
            </p:cNvSpPr>
            <p:nvPr/>
          </p:nvSpPr>
          <p:spPr bwMode="auto">
            <a:xfrm>
              <a:off x="8577" y="2366"/>
              <a:ext cx="578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88"/>
            <p:cNvSpPr>
              <a:spLocks noChangeArrowheads="1"/>
            </p:cNvSpPr>
            <p:nvPr/>
          </p:nvSpPr>
          <p:spPr bwMode="auto">
            <a:xfrm>
              <a:off x="8577" y="2456"/>
              <a:ext cx="434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89"/>
            <p:cNvSpPr>
              <a:spLocks noChangeArrowheads="1"/>
            </p:cNvSpPr>
            <p:nvPr/>
          </p:nvSpPr>
          <p:spPr bwMode="auto">
            <a:xfrm>
              <a:off x="8577" y="2456"/>
              <a:ext cx="434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0"/>
            <p:cNvSpPr>
              <a:spLocks/>
            </p:cNvSpPr>
            <p:nvPr/>
          </p:nvSpPr>
          <p:spPr bwMode="auto">
            <a:xfrm>
              <a:off x="9326" y="2259"/>
              <a:ext cx="778" cy="342"/>
            </a:xfrm>
            <a:custGeom>
              <a:avLst/>
              <a:gdLst>
                <a:gd name="T0" fmla="*/ 1800 w 328"/>
                <a:gd name="T1" fmla="*/ 812 h 144"/>
                <a:gd name="T2" fmla="*/ 45 w 328"/>
                <a:gd name="T3" fmla="*/ 812 h 144"/>
                <a:gd name="T4" fmla="*/ 0 w 328"/>
                <a:gd name="T5" fmla="*/ 767 h 144"/>
                <a:gd name="T6" fmla="*/ 0 w 328"/>
                <a:gd name="T7" fmla="*/ 45 h 144"/>
                <a:gd name="T8" fmla="*/ 45 w 328"/>
                <a:gd name="T9" fmla="*/ 0 h 144"/>
                <a:gd name="T10" fmla="*/ 1800 w 328"/>
                <a:gd name="T11" fmla="*/ 0 h 144"/>
                <a:gd name="T12" fmla="*/ 1845 w 328"/>
                <a:gd name="T13" fmla="*/ 45 h 144"/>
                <a:gd name="T14" fmla="*/ 1845 w 328"/>
                <a:gd name="T15" fmla="*/ 767 h 144"/>
                <a:gd name="T16" fmla="*/ 1800 w 328"/>
                <a:gd name="T17" fmla="*/ 81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" h="144">
                  <a:moveTo>
                    <a:pt x="320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4" y="0"/>
                    <a:pt x="328" y="4"/>
                    <a:pt x="328" y="8"/>
                  </a:cubicBezTo>
                  <a:cubicBezTo>
                    <a:pt x="328" y="136"/>
                    <a:pt x="328" y="136"/>
                    <a:pt x="328" y="136"/>
                  </a:cubicBezTo>
                  <a:cubicBezTo>
                    <a:pt x="328" y="140"/>
                    <a:pt x="324" y="144"/>
                    <a:pt x="32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91"/>
            <p:cNvSpPr>
              <a:spLocks noChangeArrowheads="1"/>
            </p:cNvSpPr>
            <p:nvPr/>
          </p:nvSpPr>
          <p:spPr bwMode="auto">
            <a:xfrm>
              <a:off x="9383" y="2316"/>
              <a:ext cx="38" cy="228"/>
            </a:xfrm>
            <a:prstGeom prst="rect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92"/>
            <p:cNvSpPr>
              <a:spLocks noChangeArrowheads="1"/>
            </p:cNvSpPr>
            <p:nvPr/>
          </p:nvSpPr>
          <p:spPr bwMode="auto">
            <a:xfrm>
              <a:off x="9468" y="2366"/>
              <a:ext cx="579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93"/>
            <p:cNvSpPr>
              <a:spLocks noChangeArrowheads="1"/>
            </p:cNvSpPr>
            <p:nvPr/>
          </p:nvSpPr>
          <p:spPr bwMode="auto">
            <a:xfrm>
              <a:off x="9468" y="2366"/>
              <a:ext cx="579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9468" y="2456"/>
              <a:ext cx="512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95"/>
            <p:cNvSpPr>
              <a:spLocks noChangeArrowheads="1"/>
            </p:cNvSpPr>
            <p:nvPr/>
          </p:nvSpPr>
          <p:spPr bwMode="auto">
            <a:xfrm>
              <a:off x="9468" y="2456"/>
              <a:ext cx="51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6"/>
            <p:cNvSpPr>
              <a:spLocks/>
            </p:cNvSpPr>
            <p:nvPr/>
          </p:nvSpPr>
          <p:spPr bwMode="auto">
            <a:xfrm>
              <a:off x="8434" y="2696"/>
              <a:ext cx="778" cy="342"/>
            </a:xfrm>
            <a:custGeom>
              <a:avLst/>
              <a:gdLst>
                <a:gd name="T0" fmla="*/ 1800 w 328"/>
                <a:gd name="T1" fmla="*/ 812 h 144"/>
                <a:gd name="T2" fmla="*/ 45 w 328"/>
                <a:gd name="T3" fmla="*/ 812 h 144"/>
                <a:gd name="T4" fmla="*/ 0 w 328"/>
                <a:gd name="T5" fmla="*/ 767 h 144"/>
                <a:gd name="T6" fmla="*/ 0 w 328"/>
                <a:gd name="T7" fmla="*/ 45 h 144"/>
                <a:gd name="T8" fmla="*/ 45 w 328"/>
                <a:gd name="T9" fmla="*/ 0 h 144"/>
                <a:gd name="T10" fmla="*/ 1800 w 328"/>
                <a:gd name="T11" fmla="*/ 0 h 144"/>
                <a:gd name="T12" fmla="*/ 1845 w 328"/>
                <a:gd name="T13" fmla="*/ 45 h 144"/>
                <a:gd name="T14" fmla="*/ 1845 w 328"/>
                <a:gd name="T15" fmla="*/ 767 h 144"/>
                <a:gd name="T16" fmla="*/ 1800 w 328"/>
                <a:gd name="T17" fmla="*/ 81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" h="144">
                  <a:moveTo>
                    <a:pt x="320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4" y="0"/>
                    <a:pt x="328" y="4"/>
                    <a:pt x="328" y="8"/>
                  </a:cubicBezTo>
                  <a:cubicBezTo>
                    <a:pt x="328" y="136"/>
                    <a:pt x="328" y="136"/>
                    <a:pt x="328" y="136"/>
                  </a:cubicBezTo>
                  <a:cubicBezTo>
                    <a:pt x="328" y="140"/>
                    <a:pt x="324" y="144"/>
                    <a:pt x="32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97"/>
            <p:cNvSpPr>
              <a:spLocks noChangeArrowheads="1"/>
            </p:cNvSpPr>
            <p:nvPr/>
          </p:nvSpPr>
          <p:spPr bwMode="auto">
            <a:xfrm>
              <a:off x="8491" y="2753"/>
              <a:ext cx="38" cy="228"/>
            </a:xfrm>
            <a:prstGeom prst="rect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98"/>
            <p:cNvSpPr>
              <a:spLocks noChangeArrowheads="1"/>
            </p:cNvSpPr>
            <p:nvPr/>
          </p:nvSpPr>
          <p:spPr bwMode="auto">
            <a:xfrm>
              <a:off x="8577" y="2803"/>
              <a:ext cx="407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99"/>
            <p:cNvSpPr>
              <a:spLocks noChangeArrowheads="1"/>
            </p:cNvSpPr>
            <p:nvPr/>
          </p:nvSpPr>
          <p:spPr bwMode="auto">
            <a:xfrm>
              <a:off x="8577" y="2803"/>
              <a:ext cx="40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100"/>
            <p:cNvSpPr>
              <a:spLocks noChangeArrowheads="1"/>
            </p:cNvSpPr>
            <p:nvPr/>
          </p:nvSpPr>
          <p:spPr bwMode="auto">
            <a:xfrm>
              <a:off x="8577" y="2893"/>
              <a:ext cx="512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101"/>
            <p:cNvSpPr>
              <a:spLocks noChangeArrowheads="1"/>
            </p:cNvSpPr>
            <p:nvPr/>
          </p:nvSpPr>
          <p:spPr bwMode="auto">
            <a:xfrm>
              <a:off x="8577" y="2893"/>
              <a:ext cx="51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2"/>
            <p:cNvSpPr>
              <a:spLocks/>
            </p:cNvSpPr>
            <p:nvPr/>
          </p:nvSpPr>
          <p:spPr bwMode="auto">
            <a:xfrm>
              <a:off x="9326" y="2696"/>
              <a:ext cx="778" cy="342"/>
            </a:xfrm>
            <a:custGeom>
              <a:avLst/>
              <a:gdLst>
                <a:gd name="T0" fmla="*/ 1800 w 328"/>
                <a:gd name="T1" fmla="*/ 812 h 144"/>
                <a:gd name="T2" fmla="*/ 45 w 328"/>
                <a:gd name="T3" fmla="*/ 812 h 144"/>
                <a:gd name="T4" fmla="*/ 0 w 328"/>
                <a:gd name="T5" fmla="*/ 767 h 144"/>
                <a:gd name="T6" fmla="*/ 0 w 328"/>
                <a:gd name="T7" fmla="*/ 45 h 144"/>
                <a:gd name="T8" fmla="*/ 45 w 328"/>
                <a:gd name="T9" fmla="*/ 0 h 144"/>
                <a:gd name="T10" fmla="*/ 1800 w 328"/>
                <a:gd name="T11" fmla="*/ 0 h 144"/>
                <a:gd name="T12" fmla="*/ 1845 w 328"/>
                <a:gd name="T13" fmla="*/ 45 h 144"/>
                <a:gd name="T14" fmla="*/ 1845 w 328"/>
                <a:gd name="T15" fmla="*/ 767 h 144"/>
                <a:gd name="T16" fmla="*/ 1800 w 328"/>
                <a:gd name="T17" fmla="*/ 81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" h="144">
                  <a:moveTo>
                    <a:pt x="320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4" y="0"/>
                    <a:pt x="328" y="4"/>
                    <a:pt x="328" y="8"/>
                  </a:cubicBezTo>
                  <a:cubicBezTo>
                    <a:pt x="328" y="136"/>
                    <a:pt x="328" y="136"/>
                    <a:pt x="328" y="136"/>
                  </a:cubicBezTo>
                  <a:cubicBezTo>
                    <a:pt x="328" y="140"/>
                    <a:pt x="324" y="144"/>
                    <a:pt x="32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9383" y="2753"/>
              <a:ext cx="38" cy="228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04"/>
            <p:cNvSpPr>
              <a:spLocks noChangeArrowheads="1"/>
            </p:cNvSpPr>
            <p:nvPr/>
          </p:nvSpPr>
          <p:spPr bwMode="auto">
            <a:xfrm>
              <a:off x="9468" y="2803"/>
              <a:ext cx="550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05"/>
            <p:cNvSpPr>
              <a:spLocks noChangeArrowheads="1"/>
            </p:cNvSpPr>
            <p:nvPr/>
          </p:nvSpPr>
          <p:spPr bwMode="auto">
            <a:xfrm>
              <a:off x="9468" y="2803"/>
              <a:ext cx="55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06"/>
            <p:cNvSpPr>
              <a:spLocks noChangeArrowheads="1"/>
            </p:cNvSpPr>
            <p:nvPr/>
          </p:nvSpPr>
          <p:spPr bwMode="auto">
            <a:xfrm>
              <a:off x="9468" y="2893"/>
              <a:ext cx="332" cy="38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07"/>
            <p:cNvSpPr>
              <a:spLocks noChangeArrowheads="1"/>
            </p:cNvSpPr>
            <p:nvPr/>
          </p:nvSpPr>
          <p:spPr bwMode="auto">
            <a:xfrm>
              <a:off x="9468" y="2893"/>
              <a:ext cx="33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Projektmanagement mit </a:t>
            </a:r>
            <a:r>
              <a:rPr lang="de-DE" dirty="0" err="1" smtClean="0"/>
              <a:t>Jira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 smtClean="0"/>
              <a:t>14</a:t>
            </a:fld>
            <a:endParaRPr lang="de"/>
          </a:p>
        </p:txBody>
      </p:sp>
      <p:pic>
        <p:nvPicPr>
          <p:cNvPr id="5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7" y="1084268"/>
            <a:ext cx="1601434" cy="891938"/>
          </a:xfrm>
          <a:prstGeom prst="rect">
            <a:avLst/>
          </a:prstGeom>
        </p:spPr>
      </p:pic>
      <p:pic>
        <p:nvPicPr>
          <p:cNvPr id="63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84" y="1476648"/>
            <a:ext cx="1439264" cy="435833"/>
          </a:xfrm>
          <a:prstGeom prst="rect">
            <a:avLst/>
          </a:prstGeom>
        </p:spPr>
      </p:pic>
      <p:grpSp>
        <p:nvGrpSpPr>
          <p:cNvPr id="103" name="Group 929"/>
          <p:cNvGrpSpPr>
            <a:grpSpLocks noChangeAspect="1"/>
          </p:cNvGrpSpPr>
          <p:nvPr/>
        </p:nvGrpSpPr>
        <p:grpSpPr bwMode="auto">
          <a:xfrm>
            <a:off x="4381983" y="2104202"/>
            <a:ext cx="522572" cy="632968"/>
            <a:chOff x="-1682" y="3550"/>
            <a:chExt cx="1084" cy="1313"/>
          </a:xfrm>
        </p:grpSpPr>
        <p:sp>
          <p:nvSpPr>
            <p:cNvPr id="104" name="Freeform 930"/>
            <p:cNvSpPr>
              <a:spLocks/>
            </p:cNvSpPr>
            <p:nvPr/>
          </p:nvSpPr>
          <p:spPr bwMode="auto">
            <a:xfrm>
              <a:off x="-1682" y="3628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31"/>
            <p:cNvSpPr>
              <a:spLocks/>
            </p:cNvSpPr>
            <p:nvPr/>
          </p:nvSpPr>
          <p:spPr bwMode="auto">
            <a:xfrm>
              <a:off x="-598" y="3730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932"/>
            <p:cNvSpPr>
              <a:spLocks/>
            </p:cNvSpPr>
            <p:nvPr/>
          </p:nvSpPr>
          <p:spPr bwMode="auto">
            <a:xfrm>
              <a:off x="-1663" y="3571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33"/>
            <p:cNvSpPr>
              <a:spLocks noEditPoints="1"/>
            </p:cNvSpPr>
            <p:nvPr/>
          </p:nvSpPr>
          <p:spPr bwMode="auto">
            <a:xfrm>
              <a:off x="-1682" y="3552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34"/>
            <p:cNvSpPr>
              <a:spLocks/>
            </p:cNvSpPr>
            <p:nvPr/>
          </p:nvSpPr>
          <p:spPr bwMode="auto">
            <a:xfrm>
              <a:off x="-760" y="3597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935"/>
            <p:cNvSpPr>
              <a:spLocks/>
            </p:cNvSpPr>
            <p:nvPr/>
          </p:nvSpPr>
          <p:spPr bwMode="auto">
            <a:xfrm>
              <a:off x="-760" y="3597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936"/>
            <p:cNvSpPr>
              <a:spLocks/>
            </p:cNvSpPr>
            <p:nvPr/>
          </p:nvSpPr>
          <p:spPr bwMode="auto">
            <a:xfrm>
              <a:off x="-760" y="3571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937"/>
            <p:cNvSpPr>
              <a:spLocks/>
            </p:cNvSpPr>
            <p:nvPr/>
          </p:nvSpPr>
          <p:spPr bwMode="auto">
            <a:xfrm>
              <a:off x="-760" y="3571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938"/>
            <p:cNvSpPr>
              <a:spLocks noEditPoints="1"/>
            </p:cNvSpPr>
            <p:nvPr/>
          </p:nvSpPr>
          <p:spPr bwMode="auto">
            <a:xfrm>
              <a:off x="-779" y="3550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939"/>
            <p:cNvSpPr>
              <a:spLocks noChangeArrowheads="1"/>
            </p:cNvSpPr>
            <p:nvPr/>
          </p:nvSpPr>
          <p:spPr bwMode="auto">
            <a:xfrm>
              <a:off x="-1397" y="4167"/>
              <a:ext cx="242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940"/>
            <p:cNvSpPr>
              <a:spLocks noChangeArrowheads="1"/>
            </p:cNvSpPr>
            <p:nvPr/>
          </p:nvSpPr>
          <p:spPr bwMode="auto">
            <a:xfrm>
              <a:off x="-1397" y="4167"/>
              <a:ext cx="24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941"/>
            <p:cNvSpPr>
              <a:spLocks noChangeArrowheads="1"/>
            </p:cNvSpPr>
            <p:nvPr/>
          </p:nvSpPr>
          <p:spPr bwMode="auto">
            <a:xfrm>
              <a:off x="-1419" y="3920"/>
              <a:ext cx="38" cy="20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942"/>
            <p:cNvSpPr>
              <a:spLocks noChangeArrowheads="1"/>
            </p:cNvSpPr>
            <p:nvPr/>
          </p:nvSpPr>
          <p:spPr bwMode="auto">
            <a:xfrm>
              <a:off x="-1419" y="3920"/>
              <a:ext cx="3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943"/>
            <p:cNvSpPr>
              <a:spLocks noChangeArrowheads="1"/>
            </p:cNvSpPr>
            <p:nvPr/>
          </p:nvSpPr>
          <p:spPr bwMode="auto">
            <a:xfrm>
              <a:off x="-1076" y="3930"/>
              <a:ext cx="38" cy="2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944"/>
            <p:cNvSpPr>
              <a:spLocks noChangeArrowheads="1"/>
            </p:cNvSpPr>
            <p:nvPr/>
          </p:nvSpPr>
          <p:spPr bwMode="auto">
            <a:xfrm>
              <a:off x="-1076" y="3930"/>
              <a:ext cx="3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945"/>
            <p:cNvSpPr>
              <a:spLocks noEditPoints="1"/>
            </p:cNvSpPr>
            <p:nvPr/>
          </p:nvSpPr>
          <p:spPr bwMode="auto">
            <a:xfrm>
              <a:off x="-1076" y="4196"/>
              <a:ext cx="38" cy="342"/>
            </a:xfrm>
            <a:custGeom>
              <a:avLst/>
              <a:gdLst>
                <a:gd name="T0" fmla="*/ 38 w 38"/>
                <a:gd name="T1" fmla="*/ 266 h 342"/>
                <a:gd name="T2" fmla="*/ 0 w 38"/>
                <a:gd name="T3" fmla="*/ 266 h 342"/>
                <a:gd name="T4" fmla="*/ 0 w 38"/>
                <a:gd name="T5" fmla="*/ 342 h 342"/>
                <a:gd name="T6" fmla="*/ 38 w 38"/>
                <a:gd name="T7" fmla="*/ 342 h 342"/>
                <a:gd name="T8" fmla="*/ 38 w 38"/>
                <a:gd name="T9" fmla="*/ 266 h 342"/>
                <a:gd name="T10" fmla="*/ 38 w 38"/>
                <a:gd name="T11" fmla="*/ 133 h 342"/>
                <a:gd name="T12" fmla="*/ 0 w 38"/>
                <a:gd name="T13" fmla="*/ 133 h 342"/>
                <a:gd name="T14" fmla="*/ 0 w 38"/>
                <a:gd name="T15" fmla="*/ 209 h 342"/>
                <a:gd name="T16" fmla="*/ 38 w 38"/>
                <a:gd name="T17" fmla="*/ 209 h 342"/>
                <a:gd name="T18" fmla="*/ 38 w 38"/>
                <a:gd name="T19" fmla="*/ 133 h 342"/>
                <a:gd name="T20" fmla="*/ 38 w 38"/>
                <a:gd name="T21" fmla="*/ 0 h 342"/>
                <a:gd name="T22" fmla="*/ 0 w 38"/>
                <a:gd name="T23" fmla="*/ 0 h 342"/>
                <a:gd name="T24" fmla="*/ 0 w 38"/>
                <a:gd name="T25" fmla="*/ 76 h 342"/>
                <a:gd name="T26" fmla="*/ 38 w 38"/>
                <a:gd name="T27" fmla="*/ 76 h 342"/>
                <a:gd name="T28" fmla="*/ 38 w 38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342">
                  <a:moveTo>
                    <a:pt x="38" y="266"/>
                  </a:moveTo>
                  <a:lnTo>
                    <a:pt x="0" y="266"/>
                  </a:lnTo>
                  <a:lnTo>
                    <a:pt x="0" y="342"/>
                  </a:lnTo>
                  <a:lnTo>
                    <a:pt x="38" y="342"/>
                  </a:lnTo>
                  <a:lnTo>
                    <a:pt x="38" y="266"/>
                  </a:lnTo>
                  <a:close/>
                  <a:moveTo>
                    <a:pt x="38" y="133"/>
                  </a:moveTo>
                  <a:lnTo>
                    <a:pt x="0" y="133"/>
                  </a:lnTo>
                  <a:lnTo>
                    <a:pt x="0" y="209"/>
                  </a:lnTo>
                  <a:lnTo>
                    <a:pt x="38" y="209"/>
                  </a:lnTo>
                  <a:lnTo>
                    <a:pt x="38" y="133"/>
                  </a:lnTo>
                  <a:close/>
                  <a:moveTo>
                    <a:pt x="3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38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46"/>
            <p:cNvSpPr>
              <a:spLocks noEditPoints="1"/>
            </p:cNvSpPr>
            <p:nvPr/>
          </p:nvSpPr>
          <p:spPr bwMode="auto">
            <a:xfrm>
              <a:off x="-1076" y="4196"/>
              <a:ext cx="38" cy="342"/>
            </a:xfrm>
            <a:custGeom>
              <a:avLst/>
              <a:gdLst>
                <a:gd name="T0" fmla="*/ 38 w 38"/>
                <a:gd name="T1" fmla="*/ 266 h 342"/>
                <a:gd name="T2" fmla="*/ 0 w 38"/>
                <a:gd name="T3" fmla="*/ 266 h 342"/>
                <a:gd name="T4" fmla="*/ 0 w 38"/>
                <a:gd name="T5" fmla="*/ 342 h 342"/>
                <a:gd name="T6" fmla="*/ 38 w 38"/>
                <a:gd name="T7" fmla="*/ 342 h 342"/>
                <a:gd name="T8" fmla="*/ 38 w 38"/>
                <a:gd name="T9" fmla="*/ 266 h 342"/>
                <a:gd name="T10" fmla="*/ 38 w 38"/>
                <a:gd name="T11" fmla="*/ 133 h 342"/>
                <a:gd name="T12" fmla="*/ 0 w 38"/>
                <a:gd name="T13" fmla="*/ 133 h 342"/>
                <a:gd name="T14" fmla="*/ 0 w 38"/>
                <a:gd name="T15" fmla="*/ 209 h 342"/>
                <a:gd name="T16" fmla="*/ 38 w 38"/>
                <a:gd name="T17" fmla="*/ 209 h 342"/>
                <a:gd name="T18" fmla="*/ 38 w 38"/>
                <a:gd name="T19" fmla="*/ 133 h 342"/>
                <a:gd name="T20" fmla="*/ 38 w 38"/>
                <a:gd name="T21" fmla="*/ 0 h 342"/>
                <a:gd name="T22" fmla="*/ 0 w 38"/>
                <a:gd name="T23" fmla="*/ 0 h 342"/>
                <a:gd name="T24" fmla="*/ 0 w 38"/>
                <a:gd name="T25" fmla="*/ 76 h 342"/>
                <a:gd name="T26" fmla="*/ 38 w 38"/>
                <a:gd name="T27" fmla="*/ 76 h 342"/>
                <a:gd name="T28" fmla="*/ 38 w 38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342">
                  <a:moveTo>
                    <a:pt x="38" y="266"/>
                  </a:moveTo>
                  <a:lnTo>
                    <a:pt x="0" y="266"/>
                  </a:lnTo>
                  <a:lnTo>
                    <a:pt x="0" y="342"/>
                  </a:lnTo>
                  <a:lnTo>
                    <a:pt x="38" y="342"/>
                  </a:lnTo>
                  <a:lnTo>
                    <a:pt x="38" y="266"/>
                  </a:lnTo>
                  <a:moveTo>
                    <a:pt x="38" y="133"/>
                  </a:moveTo>
                  <a:lnTo>
                    <a:pt x="0" y="133"/>
                  </a:lnTo>
                  <a:lnTo>
                    <a:pt x="0" y="209"/>
                  </a:lnTo>
                  <a:lnTo>
                    <a:pt x="38" y="209"/>
                  </a:lnTo>
                  <a:lnTo>
                    <a:pt x="38" y="133"/>
                  </a:lnTo>
                  <a:moveTo>
                    <a:pt x="3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38" y="7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47"/>
            <p:cNvSpPr>
              <a:spLocks/>
            </p:cNvSpPr>
            <p:nvPr/>
          </p:nvSpPr>
          <p:spPr bwMode="auto">
            <a:xfrm>
              <a:off x="-1490" y="3828"/>
              <a:ext cx="178" cy="180"/>
            </a:xfrm>
            <a:custGeom>
              <a:avLst/>
              <a:gdLst>
                <a:gd name="T0" fmla="*/ 164 w 75"/>
                <a:gd name="T1" fmla="*/ 398 h 76"/>
                <a:gd name="T2" fmla="*/ 28 w 75"/>
                <a:gd name="T3" fmla="*/ 258 h 76"/>
                <a:gd name="T4" fmla="*/ 28 w 75"/>
                <a:gd name="T5" fmla="*/ 168 h 76"/>
                <a:gd name="T6" fmla="*/ 164 w 75"/>
                <a:gd name="T7" fmla="*/ 28 h 76"/>
                <a:gd name="T8" fmla="*/ 259 w 75"/>
                <a:gd name="T9" fmla="*/ 28 h 76"/>
                <a:gd name="T10" fmla="*/ 401 w 75"/>
                <a:gd name="T11" fmla="*/ 168 h 76"/>
                <a:gd name="T12" fmla="*/ 401 w 75"/>
                <a:gd name="T13" fmla="*/ 258 h 76"/>
                <a:gd name="T14" fmla="*/ 259 w 75"/>
                <a:gd name="T15" fmla="*/ 398 h 76"/>
                <a:gd name="T16" fmla="*/ 164 w 75"/>
                <a:gd name="T17" fmla="*/ 39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76">
                  <a:moveTo>
                    <a:pt x="29" y="71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0" y="42"/>
                    <a:pt x="0" y="34"/>
                    <a:pt x="5" y="3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0"/>
                    <a:pt x="41" y="0"/>
                    <a:pt x="46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5" y="34"/>
                    <a:pt x="75" y="42"/>
                    <a:pt x="71" y="46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6"/>
                    <a:pt x="34" y="76"/>
                    <a:pt x="29" y="71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948"/>
            <p:cNvSpPr>
              <a:spLocks/>
            </p:cNvSpPr>
            <p:nvPr/>
          </p:nvSpPr>
          <p:spPr bwMode="auto">
            <a:xfrm>
              <a:off x="-1487" y="4096"/>
              <a:ext cx="173" cy="173"/>
            </a:xfrm>
            <a:custGeom>
              <a:avLst/>
              <a:gdLst>
                <a:gd name="T0" fmla="*/ 344 w 73"/>
                <a:gd name="T1" fmla="*/ 410 h 73"/>
                <a:gd name="T2" fmla="*/ 66 w 73"/>
                <a:gd name="T3" fmla="*/ 410 h 73"/>
                <a:gd name="T4" fmla="*/ 0 w 73"/>
                <a:gd name="T5" fmla="*/ 344 h 73"/>
                <a:gd name="T6" fmla="*/ 0 w 73"/>
                <a:gd name="T7" fmla="*/ 62 h 73"/>
                <a:gd name="T8" fmla="*/ 66 w 73"/>
                <a:gd name="T9" fmla="*/ 0 h 73"/>
                <a:gd name="T10" fmla="*/ 344 w 73"/>
                <a:gd name="T11" fmla="*/ 0 h 73"/>
                <a:gd name="T12" fmla="*/ 410 w 73"/>
                <a:gd name="T13" fmla="*/ 62 h 73"/>
                <a:gd name="T14" fmla="*/ 410 w 73"/>
                <a:gd name="T15" fmla="*/ 344 h 73"/>
                <a:gd name="T16" fmla="*/ 344 w 73"/>
                <a:gd name="T17" fmla="*/ 41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3">
                  <a:moveTo>
                    <a:pt x="61" y="73"/>
                  </a:moveTo>
                  <a:cubicBezTo>
                    <a:pt x="12" y="73"/>
                    <a:pt x="12" y="73"/>
                    <a:pt x="12" y="73"/>
                  </a:cubicBezTo>
                  <a:cubicBezTo>
                    <a:pt x="5" y="73"/>
                    <a:pt x="0" y="68"/>
                    <a:pt x="0" y="6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8"/>
                    <a:pt x="68" y="73"/>
                    <a:pt x="61" y="73"/>
                  </a:cubicBezTo>
                  <a:close/>
                </a:path>
              </a:pathLst>
            </a:cu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949"/>
            <p:cNvSpPr>
              <a:spLocks/>
            </p:cNvSpPr>
            <p:nvPr/>
          </p:nvSpPr>
          <p:spPr bwMode="auto">
            <a:xfrm>
              <a:off x="-1238" y="3782"/>
              <a:ext cx="361" cy="148"/>
            </a:xfrm>
            <a:custGeom>
              <a:avLst/>
              <a:gdLst>
                <a:gd name="T0" fmla="*/ 796 w 152"/>
                <a:gd name="T1" fmla="*/ 353 h 62"/>
                <a:gd name="T2" fmla="*/ 69 w 152"/>
                <a:gd name="T3" fmla="*/ 353 h 62"/>
                <a:gd name="T4" fmla="*/ 0 w 152"/>
                <a:gd name="T5" fmla="*/ 284 h 62"/>
                <a:gd name="T6" fmla="*/ 0 w 152"/>
                <a:gd name="T7" fmla="*/ 69 h 62"/>
                <a:gd name="T8" fmla="*/ 69 w 152"/>
                <a:gd name="T9" fmla="*/ 0 h 62"/>
                <a:gd name="T10" fmla="*/ 796 w 152"/>
                <a:gd name="T11" fmla="*/ 0 h 62"/>
                <a:gd name="T12" fmla="*/ 857 w 152"/>
                <a:gd name="T13" fmla="*/ 69 h 62"/>
                <a:gd name="T14" fmla="*/ 857 w 152"/>
                <a:gd name="T15" fmla="*/ 284 h 62"/>
                <a:gd name="T16" fmla="*/ 796 w 152"/>
                <a:gd name="T17" fmla="*/ 353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62">
                  <a:moveTo>
                    <a:pt x="141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6"/>
                    <a:pt x="0" y="5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7" y="0"/>
                    <a:pt x="152" y="5"/>
                    <a:pt x="152" y="12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2" y="56"/>
                    <a:pt x="147" y="62"/>
                    <a:pt x="141" y="62"/>
                  </a:cubicBezTo>
                  <a:close/>
                </a:path>
              </a:pathLst>
            </a:cu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950"/>
            <p:cNvSpPr>
              <a:spLocks/>
            </p:cNvSpPr>
            <p:nvPr/>
          </p:nvSpPr>
          <p:spPr bwMode="auto">
            <a:xfrm>
              <a:off x="-1214" y="4025"/>
              <a:ext cx="316" cy="316"/>
            </a:xfrm>
            <a:custGeom>
              <a:avLst/>
              <a:gdLst>
                <a:gd name="T0" fmla="*/ 328 w 133"/>
                <a:gd name="T1" fmla="*/ 722 h 133"/>
                <a:gd name="T2" fmla="*/ 24 w 133"/>
                <a:gd name="T3" fmla="*/ 418 h 133"/>
                <a:gd name="T4" fmla="*/ 24 w 133"/>
                <a:gd name="T5" fmla="*/ 328 h 133"/>
                <a:gd name="T6" fmla="*/ 328 w 133"/>
                <a:gd name="T7" fmla="*/ 24 h 133"/>
                <a:gd name="T8" fmla="*/ 423 w 133"/>
                <a:gd name="T9" fmla="*/ 24 h 133"/>
                <a:gd name="T10" fmla="*/ 722 w 133"/>
                <a:gd name="T11" fmla="*/ 328 h 133"/>
                <a:gd name="T12" fmla="*/ 722 w 133"/>
                <a:gd name="T13" fmla="*/ 418 h 133"/>
                <a:gd name="T14" fmla="*/ 423 w 133"/>
                <a:gd name="T15" fmla="*/ 722 h 133"/>
                <a:gd name="T16" fmla="*/ 328 w 133"/>
                <a:gd name="T17" fmla="*/ 72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" h="133">
                  <a:moveTo>
                    <a:pt x="58" y="128"/>
                  </a:moveTo>
                  <a:cubicBezTo>
                    <a:pt x="4" y="74"/>
                    <a:pt x="4" y="74"/>
                    <a:pt x="4" y="74"/>
                  </a:cubicBezTo>
                  <a:cubicBezTo>
                    <a:pt x="0" y="70"/>
                    <a:pt x="0" y="63"/>
                    <a:pt x="4" y="5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3" y="0"/>
                    <a:pt x="70" y="0"/>
                    <a:pt x="75" y="4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33" y="63"/>
                    <a:pt x="133" y="70"/>
                    <a:pt x="128" y="74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0" y="133"/>
                    <a:pt x="63" y="133"/>
                    <a:pt x="58" y="128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951"/>
            <p:cNvSpPr>
              <a:spLocks noChangeArrowheads="1"/>
            </p:cNvSpPr>
            <p:nvPr/>
          </p:nvSpPr>
          <p:spPr bwMode="auto">
            <a:xfrm>
              <a:off x="-1148" y="4523"/>
              <a:ext cx="181" cy="181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" name="Group 103"/>
          <p:cNvGrpSpPr>
            <a:grpSpLocks noChangeAspect="1"/>
          </p:cNvGrpSpPr>
          <p:nvPr/>
        </p:nvGrpSpPr>
        <p:grpSpPr bwMode="auto">
          <a:xfrm>
            <a:off x="4381983" y="3074590"/>
            <a:ext cx="522572" cy="632968"/>
            <a:chOff x="9262" y="1774"/>
            <a:chExt cx="1084" cy="1313"/>
          </a:xfrm>
        </p:grpSpPr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9262" y="1852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10346" y="1954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9281" y="1795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 noEditPoints="1"/>
            </p:cNvSpPr>
            <p:nvPr/>
          </p:nvSpPr>
          <p:spPr bwMode="auto">
            <a:xfrm>
              <a:off x="9262" y="1776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10184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10184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10184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10184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 noEditPoints="1"/>
            </p:cNvSpPr>
            <p:nvPr/>
          </p:nvSpPr>
          <p:spPr bwMode="auto">
            <a:xfrm>
              <a:off x="10165" y="1774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2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113"/>
            <p:cNvSpPr>
              <a:spLocks noChangeArrowheads="1"/>
            </p:cNvSpPr>
            <p:nvPr/>
          </p:nvSpPr>
          <p:spPr bwMode="auto">
            <a:xfrm>
              <a:off x="9647" y="1968"/>
              <a:ext cx="325" cy="181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9628" y="1949"/>
              <a:ext cx="363" cy="219"/>
            </a:xfrm>
            <a:custGeom>
              <a:avLst/>
              <a:gdLst>
                <a:gd name="T0" fmla="*/ 816 w 153"/>
                <a:gd name="T1" fmla="*/ 476 h 92"/>
                <a:gd name="T2" fmla="*/ 816 w 153"/>
                <a:gd name="T3" fmla="*/ 431 h 92"/>
                <a:gd name="T4" fmla="*/ 90 w 153"/>
                <a:gd name="T5" fmla="*/ 431 h 92"/>
                <a:gd name="T6" fmla="*/ 90 w 153"/>
                <a:gd name="T7" fmla="*/ 90 h 92"/>
                <a:gd name="T8" fmla="*/ 771 w 153"/>
                <a:gd name="T9" fmla="*/ 90 h 92"/>
                <a:gd name="T10" fmla="*/ 771 w 153"/>
                <a:gd name="T11" fmla="*/ 476 h 92"/>
                <a:gd name="T12" fmla="*/ 816 w 153"/>
                <a:gd name="T13" fmla="*/ 476 h 92"/>
                <a:gd name="T14" fmla="*/ 816 w 153"/>
                <a:gd name="T15" fmla="*/ 431 h 92"/>
                <a:gd name="T16" fmla="*/ 816 w 153"/>
                <a:gd name="T17" fmla="*/ 476 h 92"/>
                <a:gd name="T18" fmla="*/ 861 w 153"/>
                <a:gd name="T19" fmla="*/ 476 h 92"/>
                <a:gd name="T20" fmla="*/ 861 w 153"/>
                <a:gd name="T21" fmla="*/ 45 h 92"/>
                <a:gd name="T22" fmla="*/ 849 w 153"/>
                <a:gd name="T23" fmla="*/ 12 h 92"/>
                <a:gd name="T24" fmla="*/ 816 w 153"/>
                <a:gd name="T25" fmla="*/ 0 h 92"/>
                <a:gd name="T26" fmla="*/ 45 w 153"/>
                <a:gd name="T27" fmla="*/ 0 h 92"/>
                <a:gd name="T28" fmla="*/ 12 w 153"/>
                <a:gd name="T29" fmla="*/ 12 h 92"/>
                <a:gd name="T30" fmla="*/ 0 w 153"/>
                <a:gd name="T31" fmla="*/ 45 h 92"/>
                <a:gd name="T32" fmla="*/ 0 w 153"/>
                <a:gd name="T33" fmla="*/ 476 h 92"/>
                <a:gd name="T34" fmla="*/ 12 w 153"/>
                <a:gd name="T35" fmla="*/ 509 h 92"/>
                <a:gd name="T36" fmla="*/ 45 w 153"/>
                <a:gd name="T37" fmla="*/ 521 h 92"/>
                <a:gd name="T38" fmla="*/ 816 w 153"/>
                <a:gd name="T39" fmla="*/ 521 h 92"/>
                <a:gd name="T40" fmla="*/ 849 w 153"/>
                <a:gd name="T41" fmla="*/ 509 h 92"/>
                <a:gd name="T42" fmla="*/ 861 w 153"/>
                <a:gd name="T43" fmla="*/ 476 h 92"/>
                <a:gd name="T44" fmla="*/ 816 w 153"/>
                <a:gd name="T45" fmla="*/ 476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3" h="92">
                  <a:moveTo>
                    <a:pt x="145" y="84"/>
                  </a:moveTo>
                  <a:cubicBezTo>
                    <a:pt x="145" y="76"/>
                    <a:pt x="145" y="76"/>
                    <a:pt x="14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6"/>
                    <a:pt x="152" y="4"/>
                    <a:pt x="151" y="2"/>
                  </a:cubicBezTo>
                  <a:cubicBezTo>
                    <a:pt x="149" y="1"/>
                    <a:pt x="147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0" y="88"/>
                    <a:pt x="2" y="90"/>
                  </a:cubicBezTo>
                  <a:cubicBezTo>
                    <a:pt x="3" y="91"/>
                    <a:pt x="5" y="92"/>
                    <a:pt x="8" y="92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7" y="92"/>
                    <a:pt x="149" y="91"/>
                    <a:pt x="151" y="90"/>
                  </a:cubicBezTo>
                  <a:cubicBezTo>
                    <a:pt x="152" y="88"/>
                    <a:pt x="153" y="86"/>
                    <a:pt x="153" y="84"/>
                  </a:cubicBezTo>
                  <a:lnTo>
                    <a:pt x="145" y="84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15"/>
            <p:cNvSpPr>
              <a:spLocks noChangeArrowheads="1"/>
            </p:cNvSpPr>
            <p:nvPr/>
          </p:nvSpPr>
          <p:spPr bwMode="auto">
            <a:xfrm>
              <a:off x="9414" y="2401"/>
              <a:ext cx="192" cy="192"/>
            </a:xfrm>
            <a:prstGeom prst="ellipse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9395" y="2382"/>
              <a:ext cx="230" cy="230"/>
            </a:xfrm>
            <a:custGeom>
              <a:avLst/>
              <a:gdLst>
                <a:gd name="T0" fmla="*/ 500 w 97"/>
                <a:gd name="T1" fmla="*/ 270 h 97"/>
                <a:gd name="T2" fmla="*/ 455 w 97"/>
                <a:gd name="T3" fmla="*/ 270 h 97"/>
                <a:gd name="T4" fmla="*/ 405 w 97"/>
                <a:gd name="T5" fmla="*/ 398 h 97"/>
                <a:gd name="T6" fmla="*/ 275 w 97"/>
                <a:gd name="T7" fmla="*/ 455 h 97"/>
                <a:gd name="T8" fmla="*/ 147 w 97"/>
                <a:gd name="T9" fmla="*/ 398 h 97"/>
                <a:gd name="T10" fmla="*/ 90 w 97"/>
                <a:gd name="T11" fmla="*/ 270 h 97"/>
                <a:gd name="T12" fmla="*/ 147 w 97"/>
                <a:gd name="T13" fmla="*/ 140 h 97"/>
                <a:gd name="T14" fmla="*/ 275 w 97"/>
                <a:gd name="T15" fmla="*/ 90 h 97"/>
                <a:gd name="T16" fmla="*/ 405 w 97"/>
                <a:gd name="T17" fmla="*/ 140 h 97"/>
                <a:gd name="T18" fmla="*/ 455 w 97"/>
                <a:gd name="T19" fmla="*/ 270 h 97"/>
                <a:gd name="T20" fmla="*/ 500 w 97"/>
                <a:gd name="T21" fmla="*/ 270 h 97"/>
                <a:gd name="T22" fmla="*/ 545 w 97"/>
                <a:gd name="T23" fmla="*/ 270 h 97"/>
                <a:gd name="T24" fmla="*/ 275 w 97"/>
                <a:gd name="T25" fmla="*/ 0 h 97"/>
                <a:gd name="T26" fmla="*/ 0 w 97"/>
                <a:gd name="T27" fmla="*/ 270 h 97"/>
                <a:gd name="T28" fmla="*/ 275 w 97"/>
                <a:gd name="T29" fmla="*/ 545 h 97"/>
                <a:gd name="T30" fmla="*/ 545 w 97"/>
                <a:gd name="T31" fmla="*/ 270 h 97"/>
                <a:gd name="T32" fmla="*/ 500 w 97"/>
                <a:gd name="T33" fmla="*/ 27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97">
                  <a:moveTo>
                    <a:pt x="89" y="48"/>
                  </a:moveTo>
                  <a:cubicBezTo>
                    <a:pt x="81" y="48"/>
                    <a:pt x="81" y="48"/>
                    <a:pt x="81" y="48"/>
                  </a:cubicBezTo>
                  <a:cubicBezTo>
                    <a:pt x="81" y="57"/>
                    <a:pt x="77" y="65"/>
                    <a:pt x="72" y="71"/>
                  </a:cubicBezTo>
                  <a:cubicBezTo>
                    <a:pt x="66" y="77"/>
                    <a:pt x="58" y="81"/>
                    <a:pt x="49" y="81"/>
                  </a:cubicBezTo>
                  <a:cubicBezTo>
                    <a:pt x="40" y="81"/>
                    <a:pt x="32" y="77"/>
                    <a:pt x="26" y="71"/>
                  </a:cubicBezTo>
                  <a:cubicBezTo>
                    <a:pt x="20" y="65"/>
                    <a:pt x="16" y="57"/>
                    <a:pt x="16" y="48"/>
                  </a:cubicBezTo>
                  <a:cubicBezTo>
                    <a:pt x="16" y="39"/>
                    <a:pt x="20" y="31"/>
                    <a:pt x="26" y="25"/>
                  </a:cubicBezTo>
                  <a:cubicBezTo>
                    <a:pt x="32" y="19"/>
                    <a:pt x="40" y="16"/>
                    <a:pt x="49" y="16"/>
                  </a:cubicBezTo>
                  <a:cubicBezTo>
                    <a:pt x="58" y="16"/>
                    <a:pt x="66" y="19"/>
                    <a:pt x="72" y="25"/>
                  </a:cubicBezTo>
                  <a:cubicBezTo>
                    <a:pt x="77" y="31"/>
                    <a:pt x="81" y="39"/>
                    <a:pt x="8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7" y="21"/>
                    <a:pt x="75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5" y="97"/>
                    <a:pt x="97" y="75"/>
                    <a:pt x="97" y="48"/>
                  </a:cubicBezTo>
                  <a:lnTo>
                    <a:pt x="89" y="48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9685" y="2351"/>
              <a:ext cx="249" cy="159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9666" y="2332"/>
              <a:ext cx="287" cy="197"/>
            </a:xfrm>
            <a:custGeom>
              <a:avLst/>
              <a:gdLst>
                <a:gd name="T0" fmla="*/ 636 w 121"/>
                <a:gd name="T1" fmla="*/ 422 h 83"/>
                <a:gd name="T2" fmla="*/ 636 w 121"/>
                <a:gd name="T3" fmla="*/ 377 h 83"/>
                <a:gd name="T4" fmla="*/ 90 w 121"/>
                <a:gd name="T5" fmla="*/ 377 h 83"/>
                <a:gd name="T6" fmla="*/ 90 w 121"/>
                <a:gd name="T7" fmla="*/ 90 h 83"/>
                <a:gd name="T8" fmla="*/ 591 w 121"/>
                <a:gd name="T9" fmla="*/ 90 h 83"/>
                <a:gd name="T10" fmla="*/ 591 w 121"/>
                <a:gd name="T11" fmla="*/ 422 h 83"/>
                <a:gd name="T12" fmla="*/ 636 w 121"/>
                <a:gd name="T13" fmla="*/ 422 h 83"/>
                <a:gd name="T14" fmla="*/ 636 w 121"/>
                <a:gd name="T15" fmla="*/ 377 h 83"/>
                <a:gd name="T16" fmla="*/ 636 w 121"/>
                <a:gd name="T17" fmla="*/ 422 h 83"/>
                <a:gd name="T18" fmla="*/ 681 w 121"/>
                <a:gd name="T19" fmla="*/ 422 h 83"/>
                <a:gd name="T20" fmla="*/ 681 w 121"/>
                <a:gd name="T21" fmla="*/ 45 h 83"/>
                <a:gd name="T22" fmla="*/ 664 w 121"/>
                <a:gd name="T23" fmla="*/ 12 h 83"/>
                <a:gd name="T24" fmla="*/ 636 w 121"/>
                <a:gd name="T25" fmla="*/ 0 h 83"/>
                <a:gd name="T26" fmla="*/ 45 w 121"/>
                <a:gd name="T27" fmla="*/ 0 h 83"/>
                <a:gd name="T28" fmla="*/ 12 w 121"/>
                <a:gd name="T29" fmla="*/ 12 h 83"/>
                <a:gd name="T30" fmla="*/ 0 w 121"/>
                <a:gd name="T31" fmla="*/ 45 h 83"/>
                <a:gd name="T32" fmla="*/ 0 w 121"/>
                <a:gd name="T33" fmla="*/ 422 h 83"/>
                <a:gd name="T34" fmla="*/ 12 w 121"/>
                <a:gd name="T35" fmla="*/ 456 h 83"/>
                <a:gd name="T36" fmla="*/ 45 w 121"/>
                <a:gd name="T37" fmla="*/ 468 h 83"/>
                <a:gd name="T38" fmla="*/ 636 w 121"/>
                <a:gd name="T39" fmla="*/ 468 h 83"/>
                <a:gd name="T40" fmla="*/ 664 w 121"/>
                <a:gd name="T41" fmla="*/ 456 h 83"/>
                <a:gd name="T42" fmla="*/ 681 w 121"/>
                <a:gd name="T43" fmla="*/ 422 h 83"/>
                <a:gd name="T44" fmla="*/ 636 w 121"/>
                <a:gd name="T45" fmla="*/ 422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1" h="83">
                  <a:moveTo>
                    <a:pt x="113" y="75"/>
                  </a:moveTo>
                  <a:cubicBezTo>
                    <a:pt x="113" y="67"/>
                    <a:pt x="113" y="67"/>
                    <a:pt x="113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6"/>
                    <a:pt x="120" y="4"/>
                    <a:pt x="118" y="2"/>
                  </a:cubicBezTo>
                  <a:cubicBezTo>
                    <a:pt x="117" y="1"/>
                    <a:pt x="115" y="0"/>
                    <a:pt x="1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9"/>
                    <a:pt x="2" y="81"/>
                  </a:cubicBezTo>
                  <a:cubicBezTo>
                    <a:pt x="4" y="82"/>
                    <a:pt x="6" y="83"/>
                    <a:pt x="8" y="83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5" y="83"/>
                    <a:pt x="117" y="82"/>
                    <a:pt x="118" y="81"/>
                  </a:cubicBezTo>
                  <a:cubicBezTo>
                    <a:pt x="120" y="79"/>
                    <a:pt x="121" y="77"/>
                    <a:pt x="121" y="75"/>
                  </a:cubicBezTo>
                  <a:lnTo>
                    <a:pt x="113" y="75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10039" y="2353"/>
              <a:ext cx="154" cy="155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10020" y="2334"/>
              <a:ext cx="192" cy="193"/>
            </a:xfrm>
            <a:custGeom>
              <a:avLst/>
              <a:gdLst>
                <a:gd name="T0" fmla="*/ 410 w 81"/>
                <a:gd name="T1" fmla="*/ 415 h 81"/>
                <a:gd name="T2" fmla="*/ 410 w 81"/>
                <a:gd name="T3" fmla="*/ 369 h 81"/>
                <a:gd name="T4" fmla="*/ 90 w 81"/>
                <a:gd name="T5" fmla="*/ 369 h 81"/>
                <a:gd name="T6" fmla="*/ 90 w 81"/>
                <a:gd name="T7" fmla="*/ 91 h 81"/>
                <a:gd name="T8" fmla="*/ 365 w 81"/>
                <a:gd name="T9" fmla="*/ 91 h 81"/>
                <a:gd name="T10" fmla="*/ 365 w 81"/>
                <a:gd name="T11" fmla="*/ 415 h 81"/>
                <a:gd name="T12" fmla="*/ 410 w 81"/>
                <a:gd name="T13" fmla="*/ 415 h 81"/>
                <a:gd name="T14" fmla="*/ 410 w 81"/>
                <a:gd name="T15" fmla="*/ 369 h 81"/>
                <a:gd name="T16" fmla="*/ 410 w 81"/>
                <a:gd name="T17" fmla="*/ 415 h 81"/>
                <a:gd name="T18" fmla="*/ 455 w 81"/>
                <a:gd name="T19" fmla="*/ 415 h 81"/>
                <a:gd name="T20" fmla="*/ 455 w 81"/>
                <a:gd name="T21" fmla="*/ 45 h 81"/>
                <a:gd name="T22" fmla="*/ 443 w 81"/>
                <a:gd name="T23" fmla="*/ 17 h 81"/>
                <a:gd name="T24" fmla="*/ 410 w 81"/>
                <a:gd name="T25" fmla="*/ 0 h 81"/>
                <a:gd name="T26" fmla="*/ 45 w 81"/>
                <a:gd name="T27" fmla="*/ 0 h 81"/>
                <a:gd name="T28" fmla="*/ 12 w 81"/>
                <a:gd name="T29" fmla="*/ 17 h 81"/>
                <a:gd name="T30" fmla="*/ 0 w 81"/>
                <a:gd name="T31" fmla="*/ 45 h 81"/>
                <a:gd name="T32" fmla="*/ 0 w 81"/>
                <a:gd name="T33" fmla="*/ 415 h 81"/>
                <a:gd name="T34" fmla="*/ 12 w 81"/>
                <a:gd name="T35" fmla="*/ 448 h 81"/>
                <a:gd name="T36" fmla="*/ 45 w 81"/>
                <a:gd name="T37" fmla="*/ 460 h 81"/>
                <a:gd name="T38" fmla="*/ 410 w 81"/>
                <a:gd name="T39" fmla="*/ 460 h 81"/>
                <a:gd name="T40" fmla="*/ 443 w 81"/>
                <a:gd name="T41" fmla="*/ 448 h 81"/>
                <a:gd name="T42" fmla="*/ 455 w 81"/>
                <a:gd name="T43" fmla="*/ 415 h 81"/>
                <a:gd name="T44" fmla="*/ 410 w 81"/>
                <a:gd name="T45" fmla="*/ 415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" h="81">
                  <a:moveTo>
                    <a:pt x="73" y="73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6"/>
                    <a:pt x="80" y="4"/>
                    <a:pt x="79" y="3"/>
                  </a:cubicBezTo>
                  <a:cubicBezTo>
                    <a:pt x="77" y="1"/>
                    <a:pt x="75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1" y="77"/>
                    <a:pt x="2" y="79"/>
                  </a:cubicBezTo>
                  <a:cubicBezTo>
                    <a:pt x="4" y="80"/>
                    <a:pt x="6" y="81"/>
                    <a:pt x="8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5" y="81"/>
                    <a:pt x="77" y="80"/>
                    <a:pt x="79" y="79"/>
                  </a:cubicBezTo>
                  <a:cubicBezTo>
                    <a:pt x="80" y="77"/>
                    <a:pt x="81" y="75"/>
                    <a:pt x="81" y="73"/>
                  </a:cubicBezTo>
                  <a:lnTo>
                    <a:pt x="73" y="73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9808" y="2149"/>
              <a:ext cx="0" cy="202"/>
            </a:xfrm>
            <a:custGeom>
              <a:avLst/>
              <a:gdLst>
                <a:gd name="T0" fmla="*/ 0 h 202"/>
                <a:gd name="T1" fmla="*/ 202 h 202"/>
                <a:gd name="T2" fmla="*/ 0 h 20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02">
                  <a:moveTo>
                    <a:pt x="0" y="0"/>
                  </a:move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22"/>
            <p:cNvSpPr>
              <a:spLocks noChangeShapeType="1"/>
            </p:cNvSpPr>
            <p:nvPr/>
          </p:nvSpPr>
          <p:spPr bwMode="auto">
            <a:xfrm>
              <a:off x="9808" y="2149"/>
              <a:ext cx="0" cy="20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9789" y="2149"/>
              <a:ext cx="38" cy="202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9789" y="2149"/>
              <a:ext cx="38" cy="202"/>
            </a:xfrm>
            <a:custGeom>
              <a:avLst/>
              <a:gdLst>
                <a:gd name="T0" fmla="*/ 0 w 38"/>
                <a:gd name="T1" fmla="*/ 0 h 202"/>
                <a:gd name="T2" fmla="*/ 0 w 38"/>
                <a:gd name="T3" fmla="*/ 202 h 202"/>
                <a:gd name="T4" fmla="*/ 38 w 38"/>
                <a:gd name="T5" fmla="*/ 202 h 202"/>
                <a:gd name="T6" fmla="*/ 38 w 38"/>
                <a:gd name="T7" fmla="*/ 0 h 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02">
                  <a:moveTo>
                    <a:pt x="0" y="0"/>
                  </a:moveTo>
                  <a:lnTo>
                    <a:pt x="0" y="202"/>
                  </a:lnTo>
                  <a:lnTo>
                    <a:pt x="38" y="20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9492" y="2161"/>
              <a:ext cx="276" cy="240"/>
            </a:xfrm>
            <a:custGeom>
              <a:avLst/>
              <a:gdLst>
                <a:gd name="T0" fmla="*/ 90 w 116"/>
                <a:gd name="T1" fmla="*/ 570 h 101"/>
                <a:gd name="T2" fmla="*/ 90 w 116"/>
                <a:gd name="T3" fmla="*/ 259 h 101"/>
                <a:gd name="T4" fmla="*/ 611 w 116"/>
                <a:gd name="T5" fmla="*/ 259 h 101"/>
                <a:gd name="T6" fmla="*/ 645 w 116"/>
                <a:gd name="T7" fmla="*/ 242 h 101"/>
                <a:gd name="T8" fmla="*/ 657 w 116"/>
                <a:gd name="T9" fmla="*/ 214 h 101"/>
                <a:gd name="T10" fmla="*/ 657 w 116"/>
                <a:gd name="T11" fmla="*/ 0 h 101"/>
                <a:gd name="T12" fmla="*/ 566 w 116"/>
                <a:gd name="T13" fmla="*/ 0 h 101"/>
                <a:gd name="T14" fmla="*/ 566 w 116"/>
                <a:gd name="T15" fmla="*/ 169 h 101"/>
                <a:gd name="T16" fmla="*/ 45 w 116"/>
                <a:gd name="T17" fmla="*/ 169 h 101"/>
                <a:gd name="T18" fmla="*/ 12 w 116"/>
                <a:gd name="T19" fmla="*/ 181 h 101"/>
                <a:gd name="T20" fmla="*/ 0 w 116"/>
                <a:gd name="T21" fmla="*/ 214 h 101"/>
                <a:gd name="T22" fmla="*/ 0 w 116"/>
                <a:gd name="T23" fmla="*/ 570 h 101"/>
                <a:gd name="T24" fmla="*/ 90 w 116"/>
                <a:gd name="T25" fmla="*/ 57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1">
                  <a:moveTo>
                    <a:pt x="16" y="101"/>
                  </a:moveTo>
                  <a:cubicBezTo>
                    <a:pt x="16" y="46"/>
                    <a:pt x="16" y="46"/>
                    <a:pt x="16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10" y="46"/>
                    <a:pt x="112" y="45"/>
                    <a:pt x="114" y="43"/>
                  </a:cubicBezTo>
                  <a:cubicBezTo>
                    <a:pt x="115" y="42"/>
                    <a:pt x="116" y="40"/>
                    <a:pt x="116" y="38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5" y="30"/>
                    <a:pt x="3" y="30"/>
                    <a:pt x="2" y="32"/>
                  </a:cubicBezTo>
                  <a:cubicBezTo>
                    <a:pt x="0" y="33"/>
                    <a:pt x="0" y="35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6" y="101"/>
                    <a:pt x="16" y="101"/>
                    <a:pt x="16" y="101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9870" y="2149"/>
              <a:ext cx="245" cy="202"/>
            </a:xfrm>
            <a:custGeom>
              <a:avLst/>
              <a:gdLst>
                <a:gd name="T0" fmla="*/ 0 w 245"/>
                <a:gd name="T1" fmla="*/ 0 h 202"/>
                <a:gd name="T2" fmla="*/ 0 w 245"/>
                <a:gd name="T3" fmla="*/ 102 h 202"/>
                <a:gd name="T4" fmla="*/ 245 w 245"/>
                <a:gd name="T5" fmla="*/ 102 h 202"/>
                <a:gd name="T6" fmla="*/ 245 w 245"/>
                <a:gd name="T7" fmla="*/ 202 h 202"/>
                <a:gd name="T8" fmla="*/ 0 w 245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" h="202">
                  <a:moveTo>
                    <a:pt x="0" y="0"/>
                  </a:moveTo>
                  <a:lnTo>
                    <a:pt x="0" y="102"/>
                  </a:lnTo>
                  <a:lnTo>
                    <a:pt x="245" y="102"/>
                  </a:lnTo>
                  <a:lnTo>
                    <a:pt x="245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9870" y="2149"/>
              <a:ext cx="245" cy="202"/>
            </a:xfrm>
            <a:custGeom>
              <a:avLst/>
              <a:gdLst>
                <a:gd name="T0" fmla="*/ 0 w 245"/>
                <a:gd name="T1" fmla="*/ 0 h 202"/>
                <a:gd name="T2" fmla="*/ 0 w 245"/>
                <a:gd name="T3" fmla="*/ 102 h 202"/>
                <a:gd name="T4" fmla="*/ 245 w 245"/>
                <a:gd name="T5" fmla="*/ 102 h 202"/>
                <a:gd name="T6" fmla="*/ 245 w 245"/>
                <a:gd name="T7" fmla="*/ 202 h 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" h="202">
                  <a:moveTo>
                    <a:pt x="0" y="0"/>
                  </a:moveTo>
                  <a:lnTo>
                    <a:pt x="0" y="102"/>
                  </a:lnTo>
                  <a:lnTo>
                    <a:pt x="245" y="102"/>
                  </a:lnTo>
                  <a:lnTo>
                    <a:pt x="245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9851" y="2149"/>
              <a:ext cx="283" cy="202"/>
            </a:xfrm>
            <a:custGeom>
              <a:avLst/>
              <a:gdLst>
                <a:gd name="T0" fmla="*/ 0 w 119"/>
                <a:gd name="T1" fmla="*/ 0 h 85"/>
                <a:gd name="T2" fmla="*/ 0 w 119"/>
                <a:gd name="T3" fmla="*/ 242 h 85"/>
                <a:gd name="T4" fmla="*/ 12 w 119"/>
                <a:gd name="T5" fmla="*/ 271 h 85"/>
                <a:gd name="T6" fmla="*/ 45 w 119"/>
                <a:gd name="T7" fmla="*/ 288 h 85"/>
                <a:gd name="T8" fmla="*/ 583 w 119"/>
                <a:gd name="T9" fmla="*/ 288 h 85"/>
                <a:gd name="T10" fmla="*/ 583 w 119"/>
                <a:gd name="T11" fmla="*/ 480 h 85"/>
                <a:gd name="T12" fmla="*/ 673 w 119"/>
                <a:gd name="T13" fmla="*/ 480 h 85"/>
                <a:gd name="T14" fmla="*/ 673 w 119"/>
                <a:gd name="T15" fmla="*/ 242 h 85"/>
                <a:gd name="T16" fmla="*/ 661 w 119"/>
                <a:gd name="T17" fmla="*/ 209 h 85"/>
                <a:gd name="T18" fmla="*/ 628 w 119"/>
                <a:gd name="T19" fmla="*/ 197 h 85"/>
                <a:gd name="T20" fmla="*/ 90 w 119"/>
                <a:gd name="T21" fmla="*/ 197 h 85"/>
                <a:gd name="T22" fmla="*/ 90 w 119"/>
                <a:gd name="T23" fmla="*/ 0 h 85"/>
                <a:gd name="T24" fmla="*/ 0 w 119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9" h="85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0" y="47"/>
                    <a:pt x="2" y="48"/>
                  </a:cubicBezTo>
                  <a:cubicBezTo>
                    <a:pt x="3" y="50"/>
                    <a:pt x="6" y="51"/>
                    <a:pt x="8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0"/>
                    <a:pt x="119" y="38"/>
                    <a:pt x="117" y="37"/>
                  </a:cubicBezTo>
                  <a:cubicBezTo>
                    <a:pt x="116" y="35"/>
                    <a:pt x="113" y="35"/>
                    <a:pt x="11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9480" y="2733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9480" y="2733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9480" y="2857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9480" y="2857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" name="Group 769"/>
          <p:cNvGrpSpPr>
            <a:grpSpLocks noChangeAspect="1"/>
          </p:cNvGrpSpPr>
          <p:nvPr/>
        </p:nvGrpSpPr>
        <p:grpSpPr bwMode="auto">
          <a:xfrm>
            <a:off x="4381983" y="4044979"/>
            <a:ext cx="522572" cy="632968"/>
            <a:chOff x="4366" y="6478"/>
            <a:chExt cx="1084" cy="1313"/>
          </a:xfrm>
        </p:grpSpPr>
        <p:sp>
          <p:nvSpPr>
            <p:cNvPr id="157" name="Freeform 770"/>
            <p:cNvSpPr>
              <a:spLocks/>
            </p:cNvSpPr>
            <p:nvPr/>
          </p:nvSpPr>
          <p:spPr bwMode="auto">
            <a:xfrm>
              <a:off x="4366" y="655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771"/>
            <p:cNvSpPr>
              <a:spLocks/>
            </p:cNvSpPr>
            <p:nvPr/>
          </p:nvSpPr>
          <p:spPr bwMode="auto">
            <a:xfrm>
              <a:off x="5450" y="665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772"/>
            <p:cNvSpPr>
              <a:spLocks/>
            </p:cNvSpPr>
            <p:nvPr/>
          </p:nvSpPr>
          <p:spPr bwMode="auto">
            <a:xfrm>
              <a:off x="4385" y="6499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773"/>
            <p:cNvSpPr>
              <a:spLocks noEditPoints="1"/>
            </p:cNvSpPr>
            <p:nvPr/>
          </p:nvSpPr>
          <p:spPr bwMode="auto">
            <a:xfrm>
              <a:off x="4366" y="648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774"/>
            <p:cNvSpPr>
              <a:spLocks/>
            </p:cNvSpPr>
            <p:nvPr/>
          </p:nvSpPr>
          <p:spPr bwMode="auto">
            <a:xfrm>
              <a:off x="5288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775"/>
            <p:cNvSpPr>
              <a:spLocks/>
            </p:cNvSpPr>
            <p:nvPr/>
          </p:nvSpPr>
          <p:spPr bwMode="auto">
            <a:xfrm>
              <a:off x="5288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776"/>
            <p:cNvSpPr>
              <a:spLocks/>
            </p:cNvSpPr>
            <p:nvPr/>
          </p:nvSpPr>
          <p:spPr bwMode="auto">
            <a:xfrm>
              <a:off x="5288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777"/>
            <p:cNvSpPr>
              <a:spLocks/>
            </p:cNvSpPr>
            <p:nvPr/>
          </p:nvSpPr>
          <p:spPr bwMode="auto">
            <a:xfrm>
              <a:off x="5288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778"/>
            <p:cNvSpPr>
              <a:spLocks noEditPoints="1"/>
            </p:cNvSpPr>
            <p:nvPr/>
          </p:nvSpPr>
          <p:spPr bwMode="auto">
            <a:xfrm>
              <a:off x="5269" y="647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2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779"/>
            <p:cNvSpPr>
              <a:spLocks noChangeArrowheads="1"/>
            </p:cNvSpPr>
            <p:nvPr/>
          </p:nvSpPr>
          <p:spPr bwMode="auto">
            <a:xfrm>
              <a:off x="5093" y="6760"/>
              <a:ext cx="133" cy="133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780"/>
            <p:cNvSpPr>
              <a:spLocks/>
            </p:cNvSpPr>
            <p:nvPr/>
          </p:nvSpPr>
          <p:spPr bwMode="auto">
            <a:xfrm>
              <a:off x="4580" y="6881"/>
              <a:ext cx="656" cy="288"/>
            </a:xfrm>
            <a:custGeom>
              <a:avLst/>
              <a:gdLst>
                <a:gd name="T0" fmla="*/ 1497 w 276"/>
                <a:gd name="T1" fmla="*/ 685 h 121"/>
                <a:gd name="T2" fmla="*/ 62 w 276"/>
                <a:gd name="T3" fmla="*/ 685 h 121"/>
                <a:gd name="T4" fmla="*/ 29 w 276"/>
                <a:gd name="T5" fmla="*/ 612 h 121"/>
                <a:gd name="T6" fmla="*/ 504 w 276"/>
                <a:gd name="T7" fmla="*/ 24 h 121"/>
                <a:gd name="T8" fmla="*/ 566 w 276"/>
                <a:gd name="T9" fmla="*/ 17 h 121"/>
                <a:gd name="T10" fmla="*/ 849 w 276"/>
                <a:gd name="T11" fmla="*/ 278 h 121"/>
                <a:gd name="T12" fmla="*/ 898 w 276"/>
                <a:gd name="T13" fmla="*/ 283 h 121"/>
                <a:gd name="T14" fmla="*/ 1108 w 276"/>
                <a:gd name="T15" fmla="*/ 159 h 121"/>
                <a:gd name="T16" fmla="*/ 1169 w 276"/>
                <a:gd name="T17" fmla="*/ 169 h 121"/>
                <a:gd name="T18" fmla="*/ 1531 w 276"/>
                <a:gd name="T19" fmla="*/ 612 h 121"/>
                <a:gd name="T20" fmla="*/ 1497 w 276"/>
                <a:gd name="T21" fmla="*/ 685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" h="121">
                  <a:moveTo>
                    <a:pt x="265" y="121"/>
                  </a:moveTo>
                  <a:cubicBezTo>
                    <a:pt x="11" y="121"/>
                    <a:pt x="11" y="121"/>
                    <a:pt x="11" y="121"/>
                  </a:cubicBezTo>
                  <a:cubicBezTo>
                    <a:pt x="4" y="121"/>
                    <a:pt x="0" y="113"/>
                    <a:pt x="5" y="108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2" y="0"/>
                    <a:pt x="97" y="0"/>
                    <a:pt x="100" y="3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51"/>
                    <a:pt x="156" y="52"/>
                    <a:pt x="159" y="50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200" y="26"/>
                    <a:pt x="204" y="27"/>
                    <a:pt x="207" y="30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6" y="113"/>
                    <a:pt x="272" y="121"/>
                    <a:pt x="265" y="121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81"/>
            <p:cNvSpPr>
              <a:spLocks/>
            </p:cNvSpPr>
            <p:nvPr/>
          </p:nvSpPr>
          <p:spPr bwMode="auto">
            <a:xfrm>
              <a:off x="4594" y="7349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82"/>
            <p:cNvSpPr>
              <a:spLocks/>
            </p:cNvSpPr>
            <p:nvPr/>
          </p:nvSpPr>
          <p:spPr bwMode="auto">
            <a:xfrm>
              <a:off x="4594" y="7349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83"/>
            <p:cNvSpPr>
              <a:spLocks/>
            </p:cNvSpPr>
            <p:nvPr/>
          </p:nvSpPr>
          <p:spPr bwMode="auto">
            <a:xfrm>
              <a:off x="4594" y="7473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84"/>
            <p:cNvSpPr>
              <a:spLocks/>
            </p:cNvSpPr>
            <p:nvPr/>
          </p:nvSpPr>
          <p:spPr bwMode="auto">
            <a:xfrm>
              <a:off x="4594" y="7473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" name="Rechteck 177"/>
          <p:cNvSpPr/>
          <p:nvPr/>
        </p:nvSpPr>
        <p:spPr>
          <a:xfrm>
            <a:off x="4078050" y="2673899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ircular Pro Bold"/>
                <a:cs typeface="Circular Pro Bold"/>
              </a:rPr>
              <a:t>Workflows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9" name="Rechteck 178"/>
          <p:cNvSpPr/>
          <p:nvPr/>
        </p:nvSpPr>
        <p:spPr>
          <a:xfrm>
            <a:off x="4129347" y="3665988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Circular Pro Bold"/>
                <a:cs typeface="Circular Pro Bold"/>
              </a:rPr>
              <a:t>Subtasks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0" name="Rechteck 179"/>
          <p:cNvSpPr/>
          <p:nvPr/>
        </p:nvSpPr>
        <p:spPr>
          <a:xfrm>
            <a:off x="4278426" y="4611285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ircular Pro Bold"/>
                <a:cs typeface="Circular Pro Bold"/>
              </a:rPr>
              <a:t>Fields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215" name="Group 4"/>
          <p:cNvGrpSpPr>
            <a:grpSpLocks noChangeAspect="1"/>
          </p:cNvGrpSpPr>
          <p:nvPr/>
        </p:nvGrpSpPr>
        <p:grpSpPr bwMode="auto">
          <a:xfrm>
            <a:off x="5815584" y="2086575"/>
            <a:ext cx="3071813" cy="2216150"/>
            <a:chOff x="1726" y="1822"/>
            <a:chExt cx="1935" cy="1396"/>
          </a:xfrm>
        </p:grpSpPr>
        <p:sp>
          <p:nvSpPr>
            <p:cNvPr id="216" name="Freeform 5"/>
            <p:cNvSpPr>
              <a:spLocks/>
            </p:cNvSpPr>
            <p:nvPr/>
          </p:nvSpPr>
          <p:spPr bwMode="auto">
            <a:xfrm>
              <a:off x="1726" y="3144"/>
              <a:ext cx="1935" cy="74"/>
            </a:xfrm>
            <a:custGeom>
              <a:avLst/>
              <a:gdLst>
                <a:gd name="T0" fmla="*/ 4555 w 816"/>
                <a:gd name="T1" fmla="*/ 0 h 31"/>
                <a:gd name="T2" fmla="*/ 4363 w 816"/>
                <a:gd name="T3" fmla="*/ 107 h 31"/>
                <a:gd name="T4" fmla="*/ 225 w 816"/>
                <a:gd name="T5" fmla="*/ 107 h 31"/>
                <a:gd name="T6" fmla="*/ 33 w 816"/>
                <a:gd name="T7" fmla="*/ 0 h 31"/>
                <a:gd name="T8" fmla="*/ 0 w 816"/>
                <a:gd name="T9" fmla="*/ 74 h 31"/>
                <a:gd name="T10" fmla="*/ 102 w 816"/>
                <a:gd name="T11" fmla="*/ 177 h 31"/>
                <a:gd name="T12" fmla="*/ 4487 w 816"/>
                <a:gd name="T13" fmla="*/ 177 h 31"/>
                <a:gd name="T14" fmla="*/ 4589 w 816"/>
                <a:gd name="T15" fmla="*/ 74 h 31"/>
                <a:gd name="T16" fmla="*/ 4555 w 81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6" h="31">
                  <a:moveTo>
                    <a:pt x="810" y="0"/>
                  </a:moveTo>
                  <a:cubicBezTo>
                    <a:pt x="803" y="11"/>
                    <a:pt x="790" y="19"/>
                    <a:pt x="776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19"/>
                    <a:pt x="13" y="11"/>
                    <a:pt x="6" y="0"/>
                  </a:cubicBezTo>
                  <a:cubicBezTo>
                    <a:pt x="2" y="3"/>
                    <a:pt x="0" y="8"/>
                    <a:pt x="0" y="13"/>
                  </a:cubicBezTo>
                  <a:cubicBezTo>
                    <a:pt x="0" y="23"/>
                    <a:pt x="8" y="31"/>
                    <a:pt x="18" y="31"/>
                  </a:cubicBezTo>
                  <a:cubicBezTo>
                    <a:pt x="798" y="31"/>
                    <a:pt x="798" y="31"/>
                    <a:pt x="798" y="31"/>
                  </a:cubicBezTo>
                  <a:cubicBezTo>
                    <a:pt x="808" y="31"/>
                    <a:pt x="816" y="23"/>
                    <a:pt x="816" y="13"/>
                  </a:cubicBezTo>
                  <a:cubicBezTo>
                    <a:pt x="816" y="8"/>
                    <a:pt x="814" y="3"/>
                    <a:pt x="81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6"/>
            <p:cNvSpPr>
              <a:spLocks/>
            </p:cNvSpPr>
            <p:nvPr/>
          </p:nvSpPr>
          <p:spPr bwMode="auto">
            <a:xfrm>
              <a:off x="1745" y="1841"/>
              <a:ext cx="1897" cy="1329"/>
            </a:xfrm>
            <a:custGeom>
              <a:avLst/>
              <a:gdLst>
                <a:gd name="T0" fmla="*/ 4318 w 800"/>
                <a:gd name="T1" fmla="*/ 3154 h 560"/>
                <a:gd name="T2" fmla="*/ 180 w 800"/>
                <a:gd name="T3" fmla="*/ 3154 h 560"/>
                <a:gd name="T4" fmla="*/ 0 w 800"/>
                <a:gd name="T5" fmla="*/ 2974 h 560"/>
                <a:gd name="T6" fmla="*/ 0 w 800"/>
                <a:gd name="T7" fmla="*/ 180 h 560"/>
                <a:gd name="T8" fmla="*/ 180 w 800"/>
                <a:gd name="T9" fmla="*/ 0 h 560"/>
                <a:gd name="T10" fmla="*/ 4318 w 800"/>
                <a:gd name="T11" fmla="*/ 0 h 560"/>
                <a:gd name="T12" fmla="*/ 4498 w 800"/>
                <a:gd name="T13" fmla="*/ 180 h 560"/>
                <a:gd name="T14" fmla="*/ 4498 w 800"/>
                <a:gd name="T15" fmla="*/ 2974 h 560"/>
                <a:gd name="T16" fmla="*/ 4318 w 800"/>
                <a:gd name="T17" fmla="*/ 3154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" h="560">
                  <a:moveTo>
                    <a:pt x="768" y="560"/>
                  </a:moveTo>
                  <a:cubicBezTo>
                    <a:pt x="32" y="560"/>
                    <a:pt x="32" y="560"/>
                    <a:pt x="32" y="560"/>
                  </a:cubicBezTo>
                  <a:cubicBezTo>
                    <a:pt x="14" y="560"/>
                    <a:pt x="0" y="546"/>
                    <a:pt x="0" y="5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528"/>
                    <a:pt x="800" y="528"/>
                    <a:pt x="800" y="528"/>
                  </a:cubicBezTo>
                  <a:cubicBezTo>
                    <a:pt x="800" y="546"/>
                    <a:pt x="786" y="560"/>
                    <a:pt x="768" y="560"/>
                  </a:cubicBezTo>
                </a:path>
              </a:pathLst>
            </a:custGeom>
            <a:solidFill>
              <a:srgbClr val="DC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7"/>
            <p:cNvSpPr>
              <a:spLocks noEditPoints="1"/>
            </p:cNvSpPr>
            <p:nvPr/>
          </p:nvSpPr>
          <p:spPr bwMode="auto">
            <a:xfrm>
              <a:off x="1726" y="1822"/>
              <a:ext cx="1935" cy="1367"/>
            </a:xfrm>
            <a:custGeom>
              <a:avLst/>
              <a:gdLst>
                <a:gd name="T0" fmla="*/ 4363 w 816"/>
                <a:gd name="T1" fmla="*/ 3244 h 576"/>
                <a:gd name="T2" fmla="*/ 225 w 816"/>
                <a:gd name="T3" fmla="*/ 3244 h 576"/>
                <a:gd name="T4" fmla="*/ 0 w 816"/>
                <a:gd name="T5" fmla="*/ 3019 h 576"/>
                <a:gd name="T6" fmla="*/ 0 w 816"/>
                <a:gd name="T7" fmla="*/ 225 h 576"/>
                <a:gd name="T8" fmla="*/ 225 w 816"/>
                <a:gd name="T9" fmla="*/ 0 h 576"/>
                <a:gd name="T10" fmla="*/ 4363 w 816"/>
                <a:gd name="T11" fmla="*/ 0 h 576"/>
                <a:gd name="T12" fmla="*/ 4589 w 816"/>
                <a:gd name="T13" fmla="*/ 225 h 576"/>
                <a:gd name="T14" fmla="*/ 4589 w 816"/>
                <a:gd name="T15" fmla="*/ 3019 h 576"/>
                <a:gd name="T16" fmla="*/ 4363 w 816"/>
                <a:gd name="T17" fmla="*/ 3244 h 576"/>
                <a:gd name="T18" fmla="*/ 225 w 816"/>
                <a:gd name="T19" fmla="*/ 90 h 576"/>
                <a:gd name="T20" fmla="*/ 90 w 816"/>
                <a:gd name="T21" fmla="*/ 225 h 576"/>
                <a:gd name="T22" fmla="*/ 90 w 816"/>
                <a:gd name="T23" fmla="*/ 3019 h 576"/>
                <a:gd name="T24" fmla="*/ 225 w 816"/>
                <a:gd name="T25" fmla="*/ 3154 h 576"/>
                <a:gd name="T26" fmla="*/ 4363 w 816"/>
                <a:gd name="T27" fmla="*/ 3154 h 576"/>
                <a:gd name="T28" fmla="*/ 4498 w 816"/>
                <a:gd name="T29" fmla="*/ 3019 h 576"/>
                <a:gd name="T30" fmla="*/ 4498 w 816"/>
                <a:gd name="T31" fmla="*/ 225 h 576"/>
                <a:gd name="T32" fmla="*/ 4363 w 816"/>
                <a:gd name="T33" fmla="*/ 90 h 576"/>
                <a:gd name="T34" fmla="*/ 225 w 816"/>
                <a:gd name="T35" fmla="*/ 90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6" h="576">
                  <a:moveTo>
                    <a:pt x="776" y="576"/>
                  </a:moveTo>
                  <a:cubicBezTo>
                    <a:pt x="40" y="576"/>
                    <a:pt x="40" y="576"/>
                    <a:pt x="40" y="576"/>
                  </a:cubicBezTo>
                  <a:cubicBezTo>
                    <a:pt x="18" y="576"/>
                    <a:pt x="0" y="558"/>
                    <a:pt x="0" y="5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536"/>
                    <a:pt x="816" y="536"/>
                    <a:pt x="816" y="536"/>
                  </a:cubicBezTo>
                  <a:cubicBezTo>
                    <a:pt x="816" y="558"/>
                    <a:pt x="798" y="576"/>
                    <a:pt x="776" y="576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536"/>
                    <a:pt x="16" y="536"/>
                    <a:pt x="16" y="536"/>
                  </a:cubicBezTo>
                  <a:cubicBezTo>
                    <a:pt x="16" y="549"/>
                    <a:pt x="27" y="560"/>
                    <a:pt x="40" y="560"/>
                  </a:cubicBezTo>
                  <a:cubicBezTo>
                    <a:pt x="776" y="560"/>
                    <a:pt x="776" y="560"/>
                    <a:pt x="776" y="560"/>
                  </a:cubicBezTo>
                  <a:cubicBezTo>
                    <a:pt x="789" y="560"/>
                    <a:pt x="800" y="549"/>
                    <a:pt x="800" y="536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8"/>
            <p:cNvSpPr>
              <a:spLocks/>
            </p:cNvSpPr>
            <p:nvPr/>
          </p:nvSpPr>
          <p:spPr bwMode="auto">
            <a:xfrm>
              <a:off x="1745" y="1841"/>
              <a:ext cx="1897" cy="189"/>
            </a:xfrm>
            <a:custGeom>
              <a:avLst/>
              <a:gdLst>
                <a:gd name="T0" fmla="*/ 4498 w 800"/>
                <a:gd name="T1" fmla="*/ 447 h 80"/>
                <a:gd name="T2" fmla="*/ 0 w 800"/>
                <a:gd name="T3" fmla="*/ 447 h 80"/>
                <a:gd name="T4" fmla="*/ 0 w 800"/>
                <a:gd name="T5" fmla="*/ 180 h 80"/>
                <a:gd name="T6" fmla="*/ 180 w 800"/>
                <a:gd name="T7" fmla="*/ 0 h 80"/>
                <a:gd name="T8" fmla="*/ 4318 w 800"/>
                <a:gd name="T9" fmla="*/ 0 h 80"/>
                <a:gd name="T10" fmla="*/ 4498 w 800"/>
                <a:gd name="T11" fmla="*/ 180 h 80"/>
                <a:gd name="T12" fmla="*/ 4498 w 800"/>
                <a:gd name="T13" fmla="*/ 44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80">
                  <a:moveTo>
                    <a:pt x="80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80"/>
                    <a:pt x="800" y="80"/>
                    <a:pt x="800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9"/>
            <p:cNvSpPr>
              <a:spLocks noEditPoints="1"/>
            </p:cNvSpPr>
            <p:nvPr/>
          </p:nvSpPr>
          <p:spPr bwMode="auto">
            <a:xfrm>
              <a:off x="1726" y="1822"/>
              <a:ext cx="1935" cy="227"/>
            </a:xfrm>
            <a:custGeom>
              <a:avLst/>
              <a:gdLst>
                <a:gd name="T0" fmla="*/ 4589 w 816"/>
                <a:gd name="T1" fmla="*/ 537 h 96"/>
                <a:gd name="T2" fmla="*/ 0 w 816"/>
                <a:gd name="T3" fmla="*/ 537 h 96"/>
                <a:gd name="T4" fmla="*/ 0 w 816"/>
                <a:gd name="T5" fmla="*/ 225 h 96"/>
                <a:gd name="T6" fmla="*/ 225 w 816"/>
                <a:gd name="T7" fmla="*/ 0 h 96"/>
                <a:gd name="T8" fmla="*/ 4363 w 816"/>
                <a:gd name="T9" fmla="*/ 0 h 96"/>
                <a:gd name="T10" fmla="*/ 4589 w 816"/>
                <a:gd name="T11" fmla="*/ 225 h 96"/>
                <a:gd name="T12" fmla="*/ 4589 w 816"/>
                <a:gd name="T13" fmla="*/ 537 h 96"/>
                <a:gd name="T14" fmla="*/ 90 w 816"/>
                <a:gd name="T15" fmla="*/ 447 h 96"/>
                <a:gd name="T16" fmla="*/ 4498 w 816"/>
                <a:gd name="T17" fmla="*/ 447 h 96"/>
                <a:gd name="T18" fmla="*/ 4498 w 816"/>
                <a:gd name="T19" fmla="*/ 225 h 96"/>
                <a:gd name="T20" fmla="*/ 4363 w 816"/>
                <a:gd name="T21" fmla="*/ 90 h 96"/>
                <a:gd name="T22" fmla="*/ 225 w 816"/>
                <a:gd name="T23" fmla="*/ 90 h 96"/>
                <a:gd name="T24" fmla="*/ 90 w 816"/>
                <a:gd name="T25" fmla="*/ 225 h 96"/>
                <a:gd name="T26" fmla="*/ 90 w 816"/>
                <a:gd name="T27" fmla="*/ 447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6" h="96">
                  <a:moveTo>
                    <a:pt x="816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96"/>
                    <a:pt x="816" y="96"/>
                    <a:pt x="816" y="96"/>
                  </a:cubicBezTo>
                  <a:moveTo>
                    <a:pt x="16" y="80"/>
                  </a:moveTo>
                  <a:cubicBezTo>
                    <a:pt x="800" y="80"/>
                    <a:pt x="800" y="80"/>
                    <a:pt x="800" y="80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Oval 10"/>
            <p:cNvSpPr>
              <a:spLocks noChangeArrowheads="1"/>
            </p:cNvSpPr>
            <p:nvPr/>
          </p:nvSpPr>
          <p:spPr bwMode="auto">
            <a:xfrm>
              <a:off x="1835" y="1921"/>
              <a:ext cx="28" cy="29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"/>
            <p:cNvSpPr>
              <a:spLocks noChangeArrowheads="1"/>
            </p:cNvSpPr>
            <p:nvPr/>
          </p:nvSpPr>
          <p:spPr bwMode="auto">
            <a:xfrm>
              <a:off x="1887" y="1921"/>
              <a:ext cx="28" cy="29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12"/>
            <p:cNvSpPr>
              <a:spLocks noChangeArrowheads="1"/>
            </p:cNvSpPr>
            <p:nvPr/>
          </p:nvSpPr>
          <p:spPr bwMode="auto">
            <a:xfrm>
              <a:off x="1939" y="1921"/>
              <a:ext cx="28" cy="29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"/>
            <p:cNvSpPr>
              <a:spLocks noChangeArrowheads="1"/>
            </p:cNvSpPr>
            <p:nvPr/>
          </p:nvSpPr>
          <p:spPr bwMode="auto">
            <a:xfrm>
              <a:off x="1763" y="2049"/>
              <a:ext cx="1860" cy="57"/>
            </a:xfrm>
            <a:prstGeom prst="rect">
              <a:avLst/>
            </a:prstGeom>
            <a:solidFill>
              <a:srgbClr val="B6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14"/>
            <p:cNvSpPr>
              <a:spLocks noChangeArrowheads="1"/>
            </p:cNvSpPr>
            <p:nvPr/>
          </p:nvSpPr>
          <p:spPr bwMode="auto">
            <a:xfrm>
              <a:off x="1763" y="2049"/>
              <a:ext cx="18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5"/>
            <p:cNvSpPr>
              <a:spLocks noEditPoints="1"/>
            </p:cNvSpPr>
            <p:nvPr/>
          </p:nvSpPr>
          <p:spPr bwMode="auto">
            <a:xfrm>
              <a:off x="1745" y="2049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close/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6"/>
            <p:cNvSpPr>
              <a:spLocks noEditPoints="1"/>
            </p:cNvSpPr>
            <p:nvPr/>
          </p:nvSpPr>
          <p:spPr bwMode="auto">
            <a:xfrm>
              <a:off x="1745" y="2049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17"/>
            <p:cNvSpPr>
              <a:spLocks noChangeArrowheads="1"/>
            </p:cNvSpPr>
            <p:nvPr/>
          </p:nvSpPr>
          <p:spPr bwMode="auto">
            <a:xfrm>
              <a:off x="1763" y="1992"/>
              <a:ext cx="1860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18"/>
            <p:cNvSpPr>
              <a:spLocks noChangeArrowheads="1"/>
            </p:cNvSpPr>
            <p:nvPr/>
          </p:nvSpPr>
          <p:spPr bwMode="auto">
            <a:xfrm>
              <a:off x="1763" y="1992"/>
              <a:ext cx="186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9"/>
            <p:cNvSpPr>
              <a:spLocks/>
            </p:cNvSpPr>
            <p:nvPr/>
          </p:nvSpPr>
          <p:spPr bwMode="auto">
            <a:xfrm>
              <a:off x="1745" y="1992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0"/>
            <p:cNvSpPr>
              <a:spLocks/>
            </p:cNvSpPr>
            <p:nvPr/>
          </p:nvSpPr>
          <p:spPr bwMode="auto">
            <a:xfrm>
              <a:off x="1745" y="1992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uppieren 231"/>
          <p:cNvGrpSpPr/>
          <p:nvPr/>
        </p:nvGrpSpPr>
        <p:grpSpPr>
          <a:xfrm>
            <a:off x="4047055" y="1335277"/>
            <a:ext cx="1235075" cy="542925"/>
            <a:chOff x="2719959" y="1259099"/>
            <a:chExt cx="1235075" cy="542925"/>
          </a:xfrm>
        </p:grpSpPr>
        <p:sp>
          <p:nvSpPr>
            <p:cNvPr id="233" name="Freeform 90"/>
            <p:cNvSpPr>
              <a:spLocks/>
            </p:cNvSpPr>
            <p:nvPr/>
          </p:nvSpPr>
          <p:spPr bwMode="auto">
            <a:xfrm>
              <a:off x="2719959" y="1259099"/>
              <a:ext cx="1235075" cy="542925"/>
            </a:xfrm>
            <a:custGeom>
              <a:avLst/>
              <a:gdLst>
                <a:gd name="T0" fmla="*/ 1800 w 328"/>
                <a:gd name="T1" fmla="*/ 812 h 144"/>
                <a:gd name="T2" fmla="*/ 45 w 328"/>
                <a:gd name="T3" fmla="*/ 812 h 144"/>
                <a:gd name="T4" fmla="*/ 0 w 328"/>
                <a:gd name="T5" fmla="*/ 767 h 144"/>
                <a:gd name="T6" fmla="*/ 0 w 328"/>
                <a:gd name="T7" fmla="*/ 45 h 144"/>
                <a:gd name="T8" fmla="*/ 45 w 328"/>
                <a:gd name="T9" fmla="*/ 0 h 144"/>
                <a:gd name="T10" fmla="*/ 1800 w 328"/>
                <a:gd name="T11" fmla="*/ 0 h 144"/>
                <a:gd name="T12" fmla="*/ 1845 w 328"/>
                <a:gd name="T13" fmla="*/ 45 h 144"/>
                <a:gd name="T14" fmla="*/ 1845 w 328"/>
                <a:gd name="T15" fmla="*/ 767 h 144"/>
                <a:gd name="T16" fmla="*/ 1800 w 328"/>
                <a:gd name="T17" fmla="*/ 81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" h="144">
                  <a:moveTo>
                    <a:pt x="320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4" y="0"/>
                    <a:pt x="328" y="4"/>
                    <a:pt x="328" y="8"/>
                  </a:cubicBezTo>
                  <a:cubicBezTo>
                    <a:pt x="328" y="136"/>
                    <a:pt x="328" y="136"/>
                    <a:pt x="328" y="136"/>
                  </a:cubicBezTo>
                  <a:cubicBezTo>
                    <a:pt x="328" y="140"/>
                    <a:pt x="324" y="144"/>
                    <a:pt x="320" y="144"/>
                  </a:cubicBezTo>
                </a:path>
              </a:pathLst>
            </a:custGeom>
            <a:ln w="28575">
              <a:solidFill>
                <a:srgbClr val="20508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4" name="Rectangle 91"/>
            <p:cNvSpPr>
              <a:spLocks noChangeArrowheads="1"/>
            </p:cNvSpPr>
            <p:nvPr/>
          </p:nvSpPr>
          <p:spPr bwMode="auto">
            <a:xfrm>
              <a:off x="2810447" y="1349586"/>
              <a:ext cx="60325" cy="361950"/>
            </a:xfrm>
            <a:prstGeom prst="rect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92"/>
            <p:cNvSpPr>
              <a:spLocks noChangeArrowheads="1"/>
            </p:cNvSpPr>
            <p:nvPr/>
          </p:nvSpPr>
          <p:spPr bwMode="auto">
            <a:xfrm>
              <a:off x="2945384" y="1428961"/>
              <a:ext cx="919163" cy="60325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94"/>
            <p:cNvSpPr>
              <a:spLocks noChangeArrowheads="1"/>
            </p:cNvSpPr>
            <p:nvPr/>
          </p:nvSpPr>
          <p:spPr bwMode="auto">
            <a:xfrm>
              <a:off x="2945384" y="1571836"/>
              <a:ext cx="812800" cy="60325"/>
            </a:xfrm>
            <a:prstGeom prst="rect">
              <a:avLst/>
            </a:pr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uppieren 236"/>
          <p:cNvGrpSpPr/>
          <p:nvPr/>
        </p:nvGrpSpPr>
        <p:grpSpPr>
          <a:xfrm>
            <a:off x="6450370" y="2656488"/>
            <a:ext cx="1862521" cy="1266941"/>
            <a:chOff x="6450370" y="2656488"/>
            <a:chExt cx="1862521" cy="1266941"/>
          </a:xfrm>
        </p:grpSpPr>
        <p:grpSp>
          <p:nvGrpSpPr>
            <p:cNvPr id="181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uppieren 175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172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8" name="Gruppieren 237"/>
          <p:cNvGrpSpPr/>
          <p:nvPr/>
        </p:nvGrpSpPr>
        <p:grpSpPr>
          <a:xfrm>
            <a:off x="6903488" y="2544672"/>
            <a:ext cx="931261" cy="633471"/>
            <a:chOff x="6450370" y="2656488"/>
            <a:chExt cx="1862521" cy="1266941"/>
          </a:xfrm>
        </p:grpSpPr>
        <p:grpSp>
          <p:nvGrpSpPr>
            <p:cNvPr id="239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245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uppieren 239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241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7" name="Gruppieren 276"/>
          <p:cNvGrpSpPr/>
          <p:nvPr/>
        </p:nvGrpSpPr>
        <p:grpSpPr>
          <a:xfrm>
            <a:off x="7884301" y="2547459"/>
            <a:ext cx="931261" cy="633471"/>
            <a:chOff x="6450370" y="2656488"/>
            <a:chExt cx="1862521" cy="1266941"/>
          </a:xfrm>
        </p:grpSpPr>
        <p:grpSp>
          <p:nvGrpSpPr>
            <p:cNvPr id="278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284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" name="Gruppieren 278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280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6" name="Gruppieren 315"/>
          <p:cNvGrpSpPr/>
          <p:nvPr/>
        </p:nvGrpSpPr>
        <p:grpSpPr>
          <a:xfrm>
            <a:off x="5929174" y="3297692"/>
            <a:ext cx="931261" cy="633471"/>
            <a:chOff x="6450370" y="2656488"/>
            <a:chExt cx="1862521" cy="1266941"/>
          </a:xfrm>
        </p:grpSpPr>
        <p:grpSp>
          <p:nvGrpSpPr>
            <p:cNvPr id="317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323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" name="Gruppieren 317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319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5" name="Gruppieren 354"/>
          <p:cNvGrpSpPr/>
          <p:nvPr/>
        </p:nvGrpSpPr>
        <p:grpSpPr>
          <a:xfrm>
            <a:off x="6906157" y="3299953"/>
            <a:ext cx="931261" cy="633471"/>
            <a:chOff x="6450370" y="2656488"/>
            <a:chExt cx="1862521" cy="1266941"/>
          </a:xfrm>
        </p:grpSpPr>
        <p:grpSp>
          <p:nvGrpSpPr>
            <p:cNvPr id="356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362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7" name="Gruppieren 356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358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4" name="Gruppieren 393"/>
          <p:cNvGrpSpPr/>
          <p:nvPr/>
        </p:nvGrpSpPr>
        <p:grpSpPr>
          <a:xfrm>
            <a:off x="7881323" y="3296792"/>
            <a:ext cx="931261" cy="633471"/>
            <a:chOff x="6450370" y="2656488"/>
            <a:chExt cx="1862521" cy="1266941"/>
          </a:xfrm>
        </p:grpSpPr>
        <p:grpSp>
          <p:nvGrpSpPr>
            <p:cNvPr id="395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401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6" name="Gruppieren 395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397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" name="Rechteck 432"/>
          <p:cNvSpPr/>
          <p:nvPr/>
        </p:nvSpPr>
        <p:spPr>
          <a:xfrm>
            <a:off x="689010" y="2123752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Circular Pro Bold"/>
                <a:cs typeface="Circular Pro Bold"/>
              </a:rPr>
              <a:t>Jira</a:t>
            </a:r>
            <a:r>
              <a:rPr lang="de-DE" sz="1600" dirty="0" smtClean="0">
                <a:solidFill>
                  <a:schemeClr val="bg1"/>
                </a:solidFill>
                <a:latin typeface="Circular Pro Bold"/>
                <a:cs typeface="Circular Pro Bold"/>
              </a:rPr>
              <a:t>-Projekt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434" name="Rechteck 433"/>
          <p:cNvSpPr/>
          <p:nvPr/>
        </p:nvSpPr>
        <p:spPr>
          <a:xfrm>
            <a:off x="6226747" y="2100740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Circular Pro Bold"/>
                <a:cs typeface="Circular Pro Bold"/>
              </a:rPr>
              <a:t>Jira</a:t>
            </a:r>
            <a:r>
              <a:rPr lang="de-DE" sz="1600" dirty="0" smtClean="0">
                <a:solidFill>
                  <a:schemeClr val="bg1"/>
                </a:solidFill>
                <a:latin typeface="Circular Pro Bold"/>
                <a:cs typeface="Circular Pro Bold"/>
              </a:rPr>
              <a:t>-Projekt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435" name="Rechteck 434"/>
          <p:cNvSpPr/>
          <p:nvPr/>
        </p:nvSpPr>
        <p:spPr>
          <a:xfrm>
            <a:off x="7045170" y="3852161"/>
            <a:ext cx="617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  <a:latin typeface="Circular Pro Bold"/>
                <a:cs typeface="Circular Pro Bold"/>
              </a:rPr>
              <a:t>Epic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2716E-6 L -0.10573 -0.08642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432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/>
      <p:bldP spid="180" grpId="0"/>
      <p:bldP spid="433" grpId="0"/>
      <p:bldP spid="434" grpId="0"/>
      <p:bldP spid="435" grpId="0"/>
      <p:bldP spid="4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Anforderungen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Kunden haben viele </a:t>
            </a:r>
            <a:r>
              <a:rPr lang="de" dirty="0" smtClean="0"/>
              <a:t>(kleinere) </a:t>
            </a:r>
            <a:r>
              <a:rPr lang="de" dirty="0"/>
              <a:t>Projekte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 smtClean="0"/>
              <a:t>Abwicklung </a:t>
            </a:r>
            <a:r>
              <a:rPr lang="de" dirty="0"/>
              <a:t>vieler Projekte gleichzeitig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Überlappend (zeitlich, manchmal inhaltlich)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Häufige Änderungen und Umpriorisierungen</a:t>
            </a:r>
          </a:p>
          <a:p>
            <a:pPr marL="571500" lvl="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Konfiguration bleibt immer gleich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15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 dirty="0" smtClean="0"/>
              <a:t>Pain-Points bei Jira Projekten</a:t>
            </a:r>
            <a:endParaRPr lang="de" dirty="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JIRA-Projekte haben keinen Workflow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JIRA-Projekte kopieren ist zu aufwendig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JIRA wird dann sehr schnell unübersichtlich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Keine Übersicht über eine Menge </a:t>
            </a:r>
            <a:r>
              <a:rPr lang="de" dirty="0" smtClean="0"/>
              <a:t>von </a:t>
            </a:r>
            <a:br>
              <a:rPr lang="de" dirty="0" smtClean="0"/>
            </a:br>
            <a:r>
              <a:rPr lang="de" dirty="0" smtClean="0"/>
              <a:t>Projekten</a:t>
            </a:r>
            <a:endParaRPr lang="de" dirty="0"/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Kommunikation verlief dezentral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16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53340" y="-83820"/>
            <a:ext cx="9326880" cy="5288280"/>
          </a:xfrm>
          <a:prstGeom prst="rect">
            <a:avLst/>
          </a:prstGeom>
          <a:solidFill>
            <a:srgbClr val="01020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 dirty="0"/>
              <a:t>Lösungen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Epics wurden zu Projekten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Projekte haben jetzt einen Workflow</a:t>
            </a:r>
            <a:br>
              <a:rPr lang="de" dirty="0"/>
            </a:br>
            <a:r>
              <a:rPr lang="de" sz="1000" dirty="0"/>
              <a:t>(weil sie ebenfalls ein Vorgang sind)</a:t>
            </a:r>
          </a:p>
          <a:p>
            <a:pPr marL="9715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" dirty="0"/>
              <a:t>Beendete Projekte stören nicht mehr die Übersicht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Paradigma: Epic = Zentraler Informationshub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extrem kurze Suchwege zu Informationen (z. B.: Confluence)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" dirty="0"/>
              <a:t>Epic Board zur Steuerung nutzen </a:t>
            </a:r>
            <a:endParaRPr lang="de" dirty="0" smtClean="0"/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" dirty="0" smtClean="0"/>
              <a:t>Plugin </a:t>
            </a:r>
            <a:r>
              <a:rPr lang="de" dirty="0"/>
              <a:t>entwickeln: Epic </a:t>
            </a:r>
            <a:r>
              <a:rPr lang="de" dirty="0" smtClean="0"/>
              <a:t>SumUp</a:t>
            </a:r>
            <a:endParaRPr lang="de" dirty="0"/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 smtClean="0"/>
              <a:t>Epic Panel, Detail View, Progressbar</a:t>
            </a:r>
          </a:p>
          <a:p>
            <a:pPr marL="571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" dirty="0"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17</a:t>
            </a:fld>
            <a:endParaRPr lang="de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84077" y="1284909"/>
            <a:ext cx="3071813" cy="2216150"/>
            <a:chOff x="1726" y="1822"/>
            <a:chExt cx="1935" cy="139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726" y="3144"/>
              <a:ext cx="1935" cy="74"/>
            </a:xfrm>
            <a:custGeom>
              <a:avLst/>
              <a:gdLst>
                <a:gd name="T0" fmla="*/ 4555 w 816"/>
                <a:gd name="T1" fmla="*/ 0 h 31"/>
                <a:gd name="T2" fmla="*/ 4363 w 816"/>
                <a:gd name="T3" fmla="*/ 107 h 31"/>
                <a:gd name="T4" fmla="*/ 225 w 816"/>
                <a:gd name="T5" fmla="*/ 107 h 31"/>
                <a:gd name="T6" fmla="*/ 33 w 816"/>
                <a:gd name="T7" fmla="*/ 0 h 31"/>
                <a:gd name="T8" fmla="*/ 0 w 816"/>
                <a:gd name="T9" fmla="*/ 74 h 31"/>
                <a:gd name="T10" fmla="*/ 102 w 816"/>
                <a:gd name="T11" fmla="*/ 177 h 31"/>
                <a:gd name="T12" fmla="*/ 4487 w 816"/>
                <a:gd name="T13" fmla="*/ 177 h 31"/>
                <a:gd name="T14" fmla="*/ 4589 w 816"/>
                <a:gd name="T15" fmla="*/ 74 h 31"/>
                <a:gd name="T16" fmla="*/ 4555 w 81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6" h="31">
                  <a:moveTo>
                    <a:pt x="810" y="0"/>
                  </a:moveTo>
                  <a:cubicBezTo>
                    <a:pt x="803" y="11"/>
                    <a:pt x="790" y="19"/>
                    <a:pt x="776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19"/>
                    <a:pt x="13" y="11"/>
                    <a:pt x="6" y="0"/>
                  </a:cubicBezTo>
                  <a:cubicBezTo>
                    <a:pt x="2" y="3"/>
                    <a:pt x="0" y="8"/>
                    <a:pt x="0" y="13"/>
                  </a:cubicBezTo>
                  <a:cubicBezTo>
                    <a:pt x="0" y="23"/>
                    <a:pt x="8" y="31"/>
                    <a:pt x="18" y="31"/>
                  </a:cubicBezTo>
                  <a:cubicBezTo>
                    <a:pt x="798" y="31"/>
                    <a:pt x="798" y="31"/>
                    <a:pt x="798" y="31"/>
                  </a:cubicBezTo>
                  <a:cubicBezTo>
                    <a:pt x="808" y="31"/>
                    <a:pt x="816" y="23"/>
                    <a:pt x="816" y="13"/>
                  </a:cubicBezTo>
                  <a:cubicBezTo>
                    <a:pt x="816" y="8"/>
                    <a:pt x="814" y="3"/>
                    <a:pt x="81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45" y="1841"/>
              <a:ext cx="1897" cy="1329"/>
            </a:xfrm>
            <a:custGeom>
              <a:avLst/>
              <a:gdLst>
                <a:gd name="T0" fmla="*/ 4318 w 800"/>
                <a:gd name="T1" fmla="*/ 3154 h 560"/>
                <a:gd name="T2" fmla="*/ 180 w 800"/>
                <a:gd name="T3" fmla="*/ 3154 h 560"/>
                <a:gd name="T4" fmla="*/ 0 w 800"/>
                <a:gd name="T5" fmla="*/ 2974 h 560"/>
                <a:gd name="T6" fmla="*/ 0 w 800"/>
                <a:gd name="T7" fmla="*/ 180 h 560"/>
                <a:gd name="T8" fmla="*/ 180 w 800"/>
                <a:gd name="T9" fmla="*/ 0 h 560"/>
                <a:gd name="T10" fmla="*/ 4318 w 800"/>
                <a:gd name="T11" fmla="*/ 0 h 560"/>
                <a:gd name="T12" fmla="*/ 4498 w 800"/>
                <a:gd name="T13" fmla="*/ 180 h 560"/>
                <a:gd name="T14" fmla="*/ 4498 w 800"/>
                <a:gd name="T15" fmla="*/ 2974 h 560"/>
                <a:gd name="T16" fmla="*/ 4318 w 800"/>
                <a:gd name="T17" fmla="*/ 3154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" h="560">
                  <a:moveTo>
                    <a:pt x="768" y="560"/>
                  </a:moveTo>
                  <a:cubicBezTo>
                    <a:pt x="32" y="560"/>
                    <a:pt x="32" y="560"/>
                    <a:pt x="32" y="560"/>
                  </a:cubicBezTo>
                  <a:cubicBezTo>
                    <a:pt x="14" y="560"/>
                    <a:pt x="0" y="546"/>
                    <a:pt x="0" y="5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528"/>
                    <a:pt x="800" y="528"/>
                    <a:pt x="800" y="528"/>
                  </a:cubicBezTo>
                  <a:cubicBezTo>
                    <a:pt x="800" y="546"/>
                    <a:pt x="786" y="560"/>
                    <a:pt x="768" y="560"/>
                  </a:cubicBezTo>
                </a:path>
              </a:pathLst>
            </a:custGeom>
            <a:solidFill>
              <a:srgbClr val="DC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726" y="1822"/>
              <a:ext cx="1935" cy="1367"/>
            </a:xfrm>
            <a:custGeom>
              <a:avLst/>
              <a:gdLst>
                <a:gd name="T0" fmla="*/ 4363 w 816"/>
                <a:gd name="T1" fmla="*/ 3244 h 576"/>
                <a:gd name="T2" fmla="*/ 225 w 816"/>
                <a:gd name="T3" fmla="*/ 3244 h 576"/>
                <a:gd name="T4" fmla="*/ 0 w 816"/>
                <a:gd name="T5" fmla="*/ 3019 h 576"/>
                <a:gd name="T6" fmla="*/ 0 w 816"/>
                <a:gd name="T7" fmla="*/ 225 h 576"/>
                <a:gd name="T8" fmla="*/ 225 w 816"/>
                <a:gd name="T9" fmla="*/ 0 h 576"/>
                <a:gd name="T10" fmla="*/ 4363 w 816"/>
                <a:gd name="T11" fmla="*/ 0 h 576"/>
                <a:gd name="T12" fmla="*/ 4589 w 816"/>
                <a:gd name="T13" fmla="*/ 225 h 576"/>
                <a:gd name="T14" fmla="*/ 4589 w 816"/>
                <a:gd name="T15" fmla="*/ 3019 h 576"/>
                <a:gd name="T16" fmla="*/ 4363 w 816"/>
                <a:gd name="T17" fmla="*/ 3244 h 576"/>
                <a:gd name="T18" fmla="*/ 225 w 816"/>
                <a:gd name="T19" fmla="*/ 90 h 576"/>
                <a:gd name="T20" fmla="*/ 90 w 816"/>
                <a:gd name="T21" fmla="*/ 225 h 576"/>
                <a:gd name="T22" fmla="*/ 90 w 816"/>
                <a:gd name="T23" fmla="*/ 3019 h 576"/>
                <a:gd name="T24" fmla="*/ 225 w 816"/>
                <a:gd name="T25" fmla="*/ 3154 h 576"/>
                <a:gd name="T26" fmla="*/ 4363 w 816"/>
                <a:gd name="T27" fmla="*/ 3154 h 576"/>
                <a:gd name="T28" fmla="*/ 4498 w 816"/>
                <a:gd name="T29" fmla="*/ 3019 h 576"/>
                <a:gd name="T30" fmla="*/ 4498 w 816"/>
                <a:gd name="T31" fmla="*/ 225 h 576"/>
                <a:gd name="T32" fmla="*/ 4363 w 816"/>
                <a:gd name="T33" fmla="*/ 90 h 576"/>
                <a:gd name="T34" fmla="*/ 225 w 816"/>
                <a:gd name="T35" fmla="*/ 90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6" h="576">
                  <a:moveTo>
                    <a:pt x="776" y="576"/>
                  </a:moveTo>
                  <a:cubicBezTo>
                    <a:pt x="40" y="576"/>
                    <a:pt x="40" y="576"/>
                    <a:pt x="40" y="576"/>
                  </a:cubicBezTo>
                  <a:cubicBezTo>
                    <a:pt x="18" y="576"/>
                    <a:pt x="0" y="558"/>
                    <a:pt x="0" y="5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536"/>
                    <a:pt x="816" y="536"/>
                    <a:pt x="816" y="536"/>
                  </a:cubicBezTo>
                  <a:cubicBezTo>
                    <a:pt x="816" y="558"/>
                    <a:pt x="798" y="576"/>
                    <a:pt x="776" y="576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536"/>
                    <a:pt x="16" y="536"/>
                    <a:pt x="16" y="536"/>
                  </a:cubicBezTo>
                  <a:cubicBezTo>
                    <a:pt x="16" y="549"/>
                    <a:pt x="27" y="560"/>
                    <a:pt x="40" y="560"/>
                  </a:cubicBezTo>
                  <a:cubicBezTo>
                    <a:pt x="776" y="560"/>
                    <a:pt x="776" y="560"/>
                    <a:pt x="776" y="560"/>
                  </a:cubicBezTo>
                  <a:cubicBezTo>
                    <a:pt x="789" y="560"/>
                    <a:pt x="800" y="549"/>
                    <a:pt x="800" y="536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45" y="1841"/>
              <a:ext cx="1897" cy="189"/>
            </a:xfrm>
            <a:custGeom>
              <a:avLst/>
              <a:gdLst>
                <a:gd name="T0" fmla="*/ 4498 w 800"/>
                <a:gd name="T1" fmla="*/ 447 h 80"/>
                <a:gd name="T2" fmla="*/ 0 w 800"/>
                <a:gd name="T3" fmla="*/ 447 h 80"/>
                <a:gd name="T4" fmla="*/ 0 w 800"/>
                <a:gd name="T5" fmla="*/ 180 h 80"/>
                <a:gd name="T6" fmla="*/ 180 w 800"/>
                <a:gd name="T7" fmla="*/ 0 h 80"/>
                <a:gd name="T8" fmla="*/ 4318 w 800"/>
                <a:gd name="T9" fmla="*/ 0 h 80"/>
                <a:gd name="T10" fmla="*/ 4498 w 800"/>
                <a:gd name="T11" fmla="*/ 180 h 80"/>
                <a:gd name="T12" fmla="*/ 4498 w 800"/>
                <a:gd name="T13" fmla="*/ 44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80">
                  <a:moveTo>
                    <a:pt x="80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86" y="0"/>
                    <a:pt x="800" y="14"/>
                    <a:pt x="800" y="32"/>
                  </a:cubicBezTo>
                  <a:cubicBezTo>
                    <a:pt x="800" y="80"/>
                    <a:pt x="800" y="80"/>
                    <a:pt x="800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726" y="1822"/>
              <a:ext cx="1935" cy="227"/>
            </a:xfrm>
            <a:custGeom>
              <a:avLst/>
              <a:gdLst>
                <a:gd name="T0" fmla="*/ 4589 w 816"/>
                <a:gd name="T1" fmla="*/ 537 h 96"/>
                <a:gd name="T2" fmla="*/ 0 w 816"/>
                <a:gd name="T3" fmla="*/ 537 h 96"/>
                <a:gd name="T4" fmla="*/ 0 w 816"/>
                <a:gd name="T5" fmla="*/ 225 h 96"/>
                <a:gd name="T6" fmla="*/ 225 w 816"/>
                <a:gd name="T7" fmla="*/ 0 h 96"/>
                <a:gd name="T8" fmla="*/ 4363 w 816"/>
                <a:gd name="T9" fmla="*/ 0 h 96"/>
                <a:gd name="T10" fmla="*/ 4589 w 816"/>
                <a:gd name="T11" fmla="*/ 225 h 96"/>
                <a:gd name="T12" fmla="*/ 4589 w 816"/>
                <a:gd name="T13" fmla="*/ 537 h 96"/>
                <a:gd name="T14" fmla="*/ 90 w 816"/>
                <a:gd name="T15" fmla="*/ 447 h 96"/>
                <a:gd name="T16" fmla="*/ 4498 w 816"/>
                <a:gd name="T17" fmla="*/ 447 h 96"/>
                <a:gd name="T18" fmla="*/ 4498 w 816"/>
                <a:gd name="T19" fmla="*/ 225 h 96"/>
                <a:gd name="T20" fmla="*/ 4363 w 816"/>
                <a:gd name="T21" fmla="*/ 90 h 96"/>
                <a:gd name="T22" fmla="*/ 225 w 816"/>
                <a:gd name="T23" fmla="*/ 90 h 96"/>
                <a:gd name="T24" fmla="*/ 90 w 816"/>
                <a:gd name="T25" fmla="*/ 225 h 96"/>
                <a:gd name="T26" fmla="*/ 90 w 816"/>
                <a:gd name="T27" fmla="*/ 447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6" h="96">
                  <a:moveTo>
                    <a:pt x="816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98" y="0"/>
                    <a:pt x="816" y="18"/>
                    <a:pt x="816" y="40"/>
                  </a:cubicBezTo>
                  <a:cubicBezTo>
                    <a:pt x="816" y="96"/>
                    <a:pt x="816" y="96"/>
                    <a:pt x="816" y="96"/>
                  </a:cubicBezTo>
                  <a:moveTo>
                    <a:pt x="16" y="80"/>
                  </a:moveTo>
                  <a:cubicBezTo>
                    <a:pt x="800" y="80"/>
                    <a:pt x="800" y="80"/>
                    <a:pt x="800" y="80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27"/>
                    <a:pt x="789" y="16"/>
                    <a:pt x="77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35" y="1921"/>
              <a:ext cx="28" cy="29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87" y="1921"/>
              <a:ext cx="28" cy="29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939" y="1921"/>
              <a:ext cx="28" cy="29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63" y="2049"/>
              <a:ext cx="1860" cy="57"/>
            </a:xfrm>
            <a:prstGeom prst="rect">
              <a:avLst/>
            </a:prstGeom>
            <a:solidFill>
              <a:srgbClr val="B6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763" y="2049"/>
              <a:ext cx="18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745" y="2049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close/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745" y="2049"/>
              <a:ext cx="1897" cy="57"/>
            </a:xfrm>
            <a:custGeom>
              <a:avLst/>
              <a:gdLst>
                <a:gd name="T0" fmla="*/ 18 w 1897"/>
                <a:gd name="T1" fmla="*/ 0 h 57"/>
                <a:gd name="T2" fmla="*/ 0 w 1897"/>
                <a:gd name="T3" fmla="*/ 0 h 57"/>
                <a:gd name="T4" fmla="*/ 0 w 1897"/>
                <a:gd name="T5" fmla="*/ 57 h 57"/>
                <a:gd name="T6" fmla="*/ 18 w 1897"/>
                <a:gd name="T7" fmla="*/ 57 h 57"/>
                <a:gd name="T8" fmla="*/ 18 w 1897"/>
                <a:gd name="T9" fmla="*/ 0 h 57"/>
                <a:gd name="T10" fmla="*/ 1897 w 1897"/>
                <a:gd name="T11" fmla="*/ 0 h 57"/>
                <a:gd name="T12" fmla="*/ 1878 w 1897"/>
                <a:gd name="T13" fmla="*/ 0 h 57"/>
                <a:gd name="T14" fmla="*/ 1878 w 1897"/>
                <a:gd name="T15" fmla="*/ 57 h 57"/>
                <a:gd name="T16" fmla="*/ 1897 w 1897"/>
                <a:gd name="T17" fmla="*/ 57 h 57"/>
                <a:gd name="T18" fmla="*/ 1897 w 1897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7" h="57">
                  <a:moveTo>
                    <a:pt x="1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0"/>
                  </a:lnTo>
                  <a:moveTo>
                    <a:pt x="1897" y="0"/>
                  </a:moveTo>
                  <a:lnTo>
                    <a:pt x="1878" y="0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63" y="1992"/>
              <a:ext cx="1860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763" y="1992"/>
              <a:ext cx="186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45" y="1992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745" y="1992"/>
              <a:ext cx="1897" cy="57"/>
            </a:xfrm>
            <a:custGeom>
              <a:avLst/>
              <a:gdLst>
                <a:gd name="T0" fmla="*/ 1897 w 1897"/>
                <a:gd name="T1" fmla="*/ 0 h 57"/>
                <a:gd name="T2" fmla="*/ 1878 w 1897"/>
                <a:gd name="T3" fmla="*/ 0 h 57"/>
                <a:gd name="T4" fmla="*/ 1878 w 1897"/>
                <a:gd name="T5" fmla="*/ 19 h 57"/>
                <a:gd name="T6" fmla="*/ 18 w 1897"/>
                <a:gd name="T7" fmla="*/ 19 h 57"/>
                <a:gd name="T8" fmla="*/ 18 w 1897"/>
                <a:gd name="T9" fmla="*/ 0 h 57"/>
                <a:gd name="T10" fmla="*/ 0 w 1897"/>
                <a:gd name="T11" fmla="*/ 0 h 57"/>
                <a:gd name="T12" fmla="*/ 0 w 1897"/>
                <a:gd name="T13" fmla="*/ 57 h 57"/>
                <a:gd name="T14" fmla="*/ 18 w 1897"/>
                <a:gd name="T15" fmla="*/ 57 h 57"/>
                <a:gd name="T16" fmla="*/ 1878 w 1897"/>
                <a:gd name="T17" fmla="*/ 57 h 57"/>
                <a:gd name="T18" fmla="*/ 1897 w 1897"/>
                <a:gd name="T19" fmla="*/ 57 h 57"/>
                <a:gd name="T20" fmla="*/ 1897 w 18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7" h="57">
                  <a:moveTo>
                    <a:pt x="1897" y="0"/>
                  </a:moveTo>
                  <a:lnTo>
                    <a:pt x="1878" y="0"/>
                  </a:lnTo>
                  <a:lnTo>
                    <a:pt x="1878" y="19"/>
                  </a:lnTo>
                  <a:lnTo>
                    <a:pt x="18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78" y="57"/>
                  </a:lnTo>
                  <a:lnTo>
                    <a:pt x="1897" y="57"/>
                  </a:lnTo>
                  <a:lnTo>
                    <a:pt x="1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318863" y="1854822"/>
            <a:ext cx="1862521" cy="1266941"/>
            <a:chOff x="6450370" y="2656488"/>
            <a:chExt cx="1862521" cy="1266941"/>
          </a:xfrm>
        </p:grpSpPr>
        <p:grpSp>
          <p:nvGrpSpPr>
            <p:cNvPr id="23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29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25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" name="Rechteck 60"/>
          <p:cNvSpPr/>
          <p:nvPr/>
        </p:nvSpPr>
        <p:spPr>
          <a:xfrm>
            <a:off x="3095240" y="1299074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Circular Pro Bold"/>
                <a:cs typeface="Circular Pro Bold"/>
              </a:rPr>
              <a:t>Jira</a:t>
            </a:r>
            <a:r>
              <a:rPr lang="de-DE" sz="1600" dirty="0" smtClean="0">
                <a:solidFill>
                  <a:schemeClr val="bg1"/>
                </a:solidFill>
                <a:latin typeface="Circular Pro Bold"/>
                <a:cs typeface="Circular Pro Bold"/>
              </a:rPr>
              <a:t>-Projekt</a:t>
            </a:r>
            <a:endParaRPr lang="de-DE" sz="1600" dirty="0">
              <a:solidFill>
                <a:schemeClr val="bg1"/>
              </a:solidFill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3531084" y="1284909"/>
            <a:ext cx="688106" cy="360363"/>
            <a:chOff x="3531084" y="1284909"/>
            <a:chExt cx="688106" cy="360363"/>
          </a:xfrm>
        </p:grpSpPr>
        <p:cxnSp>
          <p:nvCxnSpPr>
            <p:cNvPr id="63" name="Gerader Verbinder 62"/>
            <p:cNvCxnSpPr>
              <a:stCxn id="8" idx="4"/>
              <a:endCxn id="14" idx="0"/>
            </p:cNvCxnSpPr>
            <p:nvPr/>
          </p:nvCxnSpPr>
          <p:spPr>
            <a:xfrm>
              <a:off x="3531084" y="1284909"/>
              <a:ext cx="688106" cy="360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/>
          </p:nvCxnSpPr>
          <p:spPr>
            <a:xfrm flipV="1">
              <a:off x="3581390" y="1319663"/>
              <a:ext cx="633565" cy="255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5" name="Rechteck 64"/>
          <p:cNvSpPr/>
          <p:nvPr/>
        </p:nvSpPr>
        <p:spPr>
          <a:xfrm>
            <a:off x="3557421" y="3081538"/>
            <a:ext cx="1455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Circular Pro Bold"/>
              </a:rPr>
              <a:t>Epic</a:t>
            </a:r>
            <a:r>
              <a:rPr lang="de-DE" sz="1600" dirty="0" smtClean="0">
                <a:solidFill>
                  <a:schemeClr val="tx1"/>
                </a:solidFill>
                <a:latin typeface="Circular Pro Bold"/>
              </a:rPr>
              <a:t> = Projekt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7" name="Abgerundetes Rechteck 66"/>
          <p:cNvSpPr/>
          <p:nvPr/>
        </p:nvSpPr>
        <p:spPr>
          <a:xfrm>
            <a:off x="1478280" y="196800"/>
            <a:ext cx="5440680" cy="40323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8" name="Gruppieren 67"/>
          <p:cNvGrpSpPr/>
          <p:nvPr/>
        </p:nvGrpSpPr>
        <p:grpSpPr>
          <a:xfrm>
            <a:off x="3776064" y="1981021"/>
            <a:ext cx="986050" cy="670740"/>
            <a:chOff x="6450370" y="2656488"/>
            <a:chExt cx="1862521" cy="1266941"/>
          </a:xfrm>
        </p:grpSpPr>
        <p:grpSp>
          <p:nvGrpSpPr>
            <p:cNvPr id="69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75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uppieren 69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71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7" name="Group 614"/>
          <p:cNvGrpSpPr>
            <a:grpSpLocks noChangeAspect="1"/>
          </p:cNvGrpSpPr>
          <p:nvPr/>
        </p:nvGrpSpPr>
        <p:grpSpPr bwMode="auto">
          <a:xfrm>
            <a:off x="1855813" y="589733"/>
            <a:ext cx="742310" cy="626173"/>
            <a:chOff x="4898" y="6478"/>
            <a:chExt cx="1387" cy="1169"/>
          </a:xfrm>
        </p:grpSpPr>
        <p:sp>
          <p:nvSpPr>
            <p:cNvPr id="108" name="Freeform 615"/>
            <p:cNvSpPr>
              <a:spLocks/>
            </p:cNvSpPr>
            <p:nvPr/>
          </p:nvSpPr>
          <p:spPr bwMode="auto">
            <a:xfrm>
              <a:off x="4917" y="6497"/>
              <a:ext cx="1349" cy="1131"/>
            </a:xfrm>
            <a:custGeom>
              <a:avLst/>
              <a:gdLst>
                <a:gd name="T0" fmla="*/ 3023 w 568"/>
                <a:gd name="T1" fmla="*/ 2687 h 476"/>
                <a:gd name="T2" fmla="*/ 181 w 568"/>
                <a:gd name="T3" fmla="*/ 2687 h 476"/>
                <a:gd name="T4" fmla="*/ 0 w 568"/>
                <a:gd name="T5" fmla="*/ 2507 h 476"/>
                <a:gd name="T6" fmla="*/ 0 w 568"/>
                <a:gd name="T7" fmla="*/ 181 h 476"/>
                <a:gd name="T8" fmla="*/ 181 w 568"/>
                <a:gd name="T9" fmla="*/ 0 h 476"/>
                <a:gd name="T10" fmla="*/ 3023 w 568"/>
                <a:gd name="T11" fmla="*/ 0 h 476"/>
                <a:gd name="T12" fmla="*/ 3204 w 568"/>
                <a:gd name="T13" fmla="*/ 181 h 476"/>
                <a:gd name="T14" fmla="*/ 3204 w 568"/>
                <a:gd name="T15" fmla="*/ 2507 h 476"/>
                <a:gd name="T16" fmla="*/ 3023 w 568"/>
                <a:gd name="T17" fmla="*/ 2687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476">
                  <a:moveTo>
                    <a:pt x="536" y="476"/>
                  </a:moveTo>
                  <a:cubicBezTo>
                    <a:pt x="32" y="476"/>
                    <a:pt x="32" y="476"/>
                    <a:pt x="32" y="476"/>
                  </a:cubicBezTo>
                  <a:cubicBezTo>
                    <a:pt x="14" y="476"/>
                    <a:pt x="0" y="462"/>
                    <a:pt x="0" y="4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444"/>
                    <a:pt x="568" y="444"/>
                    <a:pt x="568" y="444"/>
                  </a:cubicBezTo>
                  <a:cubicBezTo>
                    <a:pt x="568" y="462"/>
                    <a:pt x="554" y="476"/>
                    <a:pt x="536" y="47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16"/>
            <p:cNvSpPr>
              <a:spLocks noEditPoints="1"/>
            </p:cNvSpPr>
            <p:nvPr/>
          </p:nvSpPr>
          <p:spPr bwMode="auto">
            <a:xfrm>
              <a:off x="4898" y="6478"/>
              <a:ext cx="1387" cy="1169"/>
            </a:xfrm>
            <a:custGeom>
              <a:avLst/>
              <a:gdLst>
                <a:gd name="T0" fmla="*/ 3069 w 584"/>
                <a:gd name="T1" fmla="*/ 2778 h 492"/>
                <a:gd name="T2" fmla="*/ 226 w 584"/>
                <a:gd name="T3" fmla="*/ 2778 h 492"/>
                <a:gd name="T4" fmla="*/ 0 w 584"/>
                <a:gd name="T5" fmla="*/ 2552 h 492"/>
                <a:gd name="T6" fmla="*/ 0 w 584"/>
                <a:gd name="T7" fmla="*/ 226 h 492"/>
                <a:gd name="T8" fmla="*/ 226 w 584"/>
                <a:gd name="T9" fmla="*/ 0 h 492"/>
                <a:gd name="T10" fmla="*/ 3069 w 584"/>
                <a:gd name="T11" fmla="*/ 0 h 492"/>
                <a:gd name="T12" fmla="*/ 3294 w 584"/>
                <a:gd name="T13" fmla="*/ 226 h 492"/>
                <a:gd name="T14" fmla="*/ 3294 w 584"/>
                <a:gd name="T15" fmla="*/ 2552 h 492"/>
                <a:gd name="T16" fmla="*/ 3069 w 584"/>
                <a:gd name="T17" fmla="*/ 2778 h 492"/>
                <a:gd name="T18" fmla="*/ 226 w 584"/>
                <a:gd name="T19" fmla="*/ 90 h 492"/>
                <a:gd name="T20" fmla="*/ 90 w 584"/>
                <a:gd name="T21" fmla="*/ 226 h 492"/>
                <a:gd name="T22" fmla="*/ 90 w 584"/>
                <a:gd name="T23" fmla="*/ 2552 h 492"/>
                <a:gd name="T24" fmla="*/ 226 w 584"/>
                <a:gd name="T25" fmla="*/ 2687 h 492"/>
                <a:gd name="T26" fmla="*/ 3069 w 584"/>
                <a:gd name="T27" fmla="*/ 2687 h 492"/>
                <a:gd name="T28" fmla="*/ 3204 w 584"/>
                <a:gd name="T29" fmla="*/ 2552 h 492"/>
                <a:gd name="T30" fmla="*/ 3204 w 584"/>
                <a:gd name="T31" fmla="*/ 226 h 492"/>
                <a:gd name="T32" fmla="*/ 3069 w 584"/>
                <a:gd name="T33" fmla="*/ 90 h 492"/>
                <a:gd name="T34" fmla="*/ 226 w 584"/>
                <a:gd name="T35" fmla="*/ 90 h 4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4" h="492">
                  <a:moveTo>
                    <a:pt x="544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452"/>
                    <a:pt x="584" y="452"/>
                    <a:pt x="584" y="452"/>
                  </a:cubicBezTo>
                  <a:cubicBezTo>
                    <a:pt x="584" y="474"/>
                    <a:pt x="566" y="492"/>
                    <a:pt x="544" y="492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452"/>
                    <a:pt x="16" y="452"/>
                    <a:pt x="16" y="452"/>
                  </a:cubicBezTo>
                  <a:cubicBezTo>
                    <a:pt x="16" y="465"/>
                    <a:pt x="27" y="476"/>
                    <a:pt x="40" y="476"/>
                  </a:cubicBezTo>
                  <a:cubicBezTo>
                    <a:pt x="544" y="476"/>
                    <a:pt x="544" y="476"/>
                    <a:pt x="544" y="476"/>
                  </a:cubicBezTo>
                  <a:cubicBezTo>
                    <a:pt x="557" y="476"/>
                    <a:pt x="568" y="465"/>
                    <a:pt x="568" y="452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17"/>
            <p:cNvSpPr>
              <a:spLocks/>
            </p:cNvSpPr>
            <p:nvPr/>
          </p:nvSpPr>
          <p:spPr bwMode="auto">
            <a:xfrm>
              <a:off x="4917" y="6497"/>
              <a:ext cx="1349" cy="190"/>
            </a:xfrm>
            <a:custGeom>
              <a:avLst/>
              <a:gdLst>
                <a:gd name="T0" fmla="*/ 3204 w 568"/>
                <a:gd name="T1" fmla="*/ 451 h 80"/>
                <a:gd name="T2" fmla="*/ 0 w 568"/>
                <a:gd name="T3" fmla="*/ 451 h 80"/>
                <a:gd name="T4" fmla="*/ 0 w 568"/>
                <a:gd name="T5" fmla="*/ 181 h 80"/>
                <a:gd name="T6" fmla="*/ 181 w 568"/>
                <a:gd name="T7" fmla="*/ 0 h 80"/>
                <a:gd name="T8" fmla="*/ 3023 w 568"/>
                <a:gd name="T9" fmla="*/ 0 h 80"/>
                <a:gd name="T10" fmla="*/ 3204 w 568"/>
                <a:gd name="T11" fmla="*/ 181 h 80"/>
                <a:gd name="T12" fmla="*/ 3204 w 568"/>
                <a:gd name="T13" fmla="*/ 45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8" h="80">
                  <a:moveTo>
                    <a:pt x="56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80"/>
                    <a:pt x="568" y="80"/>
                    <a:pt x="568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18"/>
            <p:cNvSpPr>
              <a:spLocks noEditPoints="1"/>
            </p:cNvSpPr>
            <p:nvPr/>
          </p:nvSpPr>
          <p:spPr bwMode="auto">
            <a:xfrm>
              <a:off x="4898" y="6478"/>
              <a:ext cx="1387" cy="228"/>
            </a:xfrm>
            <a:custGeom>
              <a:avLst/>
              <a:gdLst>
                <a:gd name="T0" fmla="*/ 3294 w 584"/>
                <a:gd name="T1" fmla="*/ 542 h 96"/>
                <a:gd name="T2" fmla="*/ 0 w 584"/>
                <a:gd name="T3" fmla="*/ 542 h 96"/>
                <a:gd name="T4" fmla="*/ 0 w 584"/>
                <a:gd name="T5" fmla="*/ 226 h 96"/>
                <a:gd name="T6" fmla="*/ 226 w 584"/>
                <a:gd name="T7" fmla="*/ 0 h 96"/>
                <a:gd name="T8" fmla="*/ 3069 w 584"/>
                <a:gd name="T9" fmla="*/ 0 h 96"/>
                <a:gd name="T10" fmla="*/ 3294 w 584"/>
                <a:gd name="T11" fmla="*/ 226 h 96"/>
                <a:gd name="T12" fmla="*/ 3294 w 584"/>
                <a:gd name="T13" fmla="*/ 542 h 96"/>
                <a:gd name="T14" fmla="*/ 90 w 584"/>
                <a:gd name="T15" fmla="*/ 451 h 96"/>
                <a:gd name="T16" fmla="*/ 3204 w 584"/>
                <a:gd name="T17" fmla="*/ 451 h 96"/>
                <a:gd name="T18" fmla="*/ 3204 w 584"/>
                <a:gd name="T19" fmla="*/ 226 h 96"/>
                <a:gd name="T20" fmla="*/ 3069 w 584"/>
                <a:gd name="T21" fmla="*/ 90 h 96"/>
                <a:gd name="T22" fmla="*/ 226 w 584"/>
                <a:gd name="T23" fmla="*/ 90 h 96"/>
                <a:gd name="T24" fmla="*/ 90 w 584"/>
                <a:gd name="T25" fmla="*/ 226 h 96"/>
                <a:gd name="T26" fmla="*/ 90 w 584"/>
                <a:gd name="T27" fmla="*/ 451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96">
                  <a:moveTo>
                    <a:pt x="584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96"/>
                    <a:pt x="584" y="96"/>
                    <a:pt x="584" y="96"/>
                  </a:cubicBezTo>
                  <a:moveTo>
                    <a:pt x="16" y="80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619"/>
            <p:cNvSpPr>
              <a:spLocks noChangeArrowheads="1"/>
            </p:cNvSpPr>
            <p:nvPr/>
          </p:nvSpPr>
          <p:spPr bwMode="auto">
            <a:xfrm>
              <a:off x="5008" y="6577"/>
              <a:ext cx="28" cy="29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620"/>
            <p:cNvSpPr>
              <a:spLocks noChangeArrowheads="1"/>
            </p:cNvSpPr>
            <p:nvPr/>
          </p:nvSpPr>
          <p:spPr bwMode="auto">
            <a:xfrm>
              <a:off x="5060" y="6577"/>
              <a:ext cx="28" cy="29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621"/>
            <p:cNvSpPr>
              <a:spLocks noChangeArrowheads="1"/>
            </p:cNvSpPr>
            <p:nvPr/>
          </p:nvSpPr>
          <p:spPr bwMode="auto">
            <a:xfrm>
              <a:off x="5112" y="6577"/>
              <a:ext cx="29" cy="29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622"/>
            <p:cNvSpPr>
              <a:spLocks noChangeArrowheads="1"/>
            </p:cNvSpPr>
            <p:nvPr/>
          </p:nvSpPr>
          <p:spPr bwMode="auto">
            <a:xfrm>
              <a:off x="4936" y="6706"/>
              <a:ext cx="1311" cy="57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623"/>
            <p:cNvSpPr>
              <a:spLocks noChangeArrowheads="1"/>
            </p:cNvSpPr>
            <p:nvPr/>
          </p:nvSpPr>
          <p:spPr bwMode="auto">
            <a:xfrm>
              <a:off x="4936" y="6706"/>
              <a:ext cx="131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24"/>
            <p:cNvSpPr>
              <a:spLocks noEditPoints="1"/>
            </p:cNvSpPr>
            <p:nvPr/>
          </p:nvSpPr>
          <p:spPr bwMode="auto">
            <a:xfrm>
              <a:off x="4917" y="6706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close/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625"/>
            <p:cNvSpPr>
              <a:spLocks noEditPoints="1"/>
            </p:cNvSpPr>
            <p:nvPr/>
          </p:nvSpPr>
          <p:spPr bwMode="auto">
            <a:xfrm>
              <a:off x="4917" y="6706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626"/>
            <p:cNvSpPr>
              <a:spLocks noChangeArrowheads="1"/>
            </p:cNvSpPr>
            <p:nvPr/>
          </p:nvSpPr>
          <p:spPr bwMode="auto">
            <a:xfrm>
              <a:off x="4936" y="6649"/>
              <a:ext cx="1311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627"/>
            <p:cNvSpPr>
              <a:spLocks noChangeArrowheads="1"/>
            </p:cNvSpPr>
            <p:nvPr/>
          </p:nvSpPr>
          <p:spPr bwMode="auto">
            <a:xfrm>
              <a:off x="4936" y="6649"/>
              <a:ext cx="13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628"/>
            <p:cNvSpPr>
              <a:spLocks/>
            </p:cNvSpPr>
            <p:nvPr/>
          </p:nvSpPr>
          <p:spPr bwMode="auto">
            <a:xfrm>
              <a:off x="4917" y="6649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629"/>
            <p:cNvSpPr>
              <a:spLocks/>
            </p:cNvSpPr>
            <p:nvPr/>
          </p:nvSpPr>
          <p:spPr bwMode="auto">
            <a:xfrm>
              <a:off x="4917" y="6649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630"/>
            <p:cNvSpPr>
              <a:spLocks noEditPoints="1"/>
            </p:cNvSpPr>
            <p:nvPr/>
          </p:nvSpPr>
          <p:spPr bwMode="auto">
            <a:xfrm>
              <a:off x="5331" y="6867"/>
              <a:ext cx="536" cy="621"/>
            </a:xfrm>
            <a:custGeom>
              <a:avLst/>
              <a:gdLst>
                <a:gd name="T0" fmla="*/ 636 w 226"/>
                <a:gd name="T1" fmla="*/ 0 h 261"/>
                <a:gd name="T2" fmla="*/ 636 w 226"/>
                <a:gd name="T3" fmla="*/ 0 h 261"/>
                <a:gd name="T4" fmla="*/ 636 w 226"/>
                <a:gd name="T5" fmla="*/ 0 h 261"/>
                <a:gd name="T6" fmla="*/ 0 w 226"/>
                <a:gd name="T7" fmla="*/ 209 h 261"/>
                <a:gd name="T8" fmla="*/ 107 w 226"/>
                <a:gd name="T9" fmla="*/ 861 h 261"/>
                <a:gd name="T10" fmla="*/ 636 w 226"/>
                <a:gd name="T11" fmla="*/ 1059 h 261"/>
                <a:gd name="T12" fmla="*/ 636 w 226"/>
                <a:gd name="T13" fmla="*/ 1059 h 261"/>
                <a:gd name="T14" fmla="*/ 636 w 226"/>
                <a:gd name="T15" fmla="*/ 1059 h 261"/>
                <a:gd name="T16" fmla="*/ 1164 w 226"/>
                <a:gd name="T17" fmla="*/ 861 h 261"/>
                <a:gd name="T18" fmla="*/ 1271 w 226"/>
                <a:gd name="T19" fmla="*/ 209 h 261"/>
                <a:gd name="T20" fmla="*/ 636 w 226"/>
                <a:gd name="T21" fmla="*/ 0 h 261"/>
                <a:gd name="T22" fmla="*/ 636 w 226"/>
                <a:gd name="T23" fmla="*/ 916 h 261"/>
                <a:gd name="T24" fmla="*/ 434 w 226"/>
                <a:gd name="T25" fmla="*/ 714 h 261"/>
                <a:gd name="T26" fmla="*/ 636 w 226"/>
                <a:gd name="T27" fmla="*/ 509 h 261"/>
                <a:gd name="T28" fmla="*/ 837 w 226"/>
                <a:gd name="T29" fmla="*/ 714 h 261"/>
                <a:gd name="T30" fmla="*/ 636 w 226"/>
                <a:gd name="T31" fmla="*/ 916 h 261"/>
                <a:gd name="T32" fmla="*/ 636 w 226"/>
                <a:gd name="T33" fmla="*/ 278 h 261"/>
                <a:gd name="T34" fmla="*/ 230 w 226"/>
                <a:gd name="T35" fmla="*/ 193 h 261"/>
                <a:gd name="T36" fmla="*/ 636 w 226"/>
                <a:gd name="T37" fmla="*/ 102 h 261"/>
                <a:gd name="T38" fmla="*/ 1046 w 226"/>
                <a:gd name="T39" fmla="*/ 193 h 261"/>
                <a:gd name="T40" fmla="*/ 636 w 226"/>
                <a:gd name="T41" fmla="*/ 278 h 261"/>
                <a:gd name="T42" fmla="*/ 1115 w 226"/>
                <a:gd name="T43" fmla="*/ 1064 h 261"/>
                <a:gd name="T44" fmla="*/ 1115 w 226"/>
                <a:gd name="T45" fmla="*/ 1071 h 261"/>
                <a:gd name="T46" fmla="*/ 1070 w 226"/>
                <a:gd name="T47" fmla="*/ 1309 h 261"/>
                <a:gd name="T48" fmla="*/ 636 w 226"/>
                <a:gd name="T49" fmla="*/ 1478 h 261"/>
                <a:gd name="T50" fmla="*/ 636 w 226"/>
                <a:gd name="T51" fmla="*/ 1478 h 261"/>
                <a:gd name="T52" fmla="*/ 636 w 226"/>
                <a:gd name="T53" fmla="*/ 1478 h 261"/>
                <a:gd name="T54" fmla="*/ 202 w 226"/>
                <a:gd name="T55" fmla="*/ 1309 h 261"/>
                <a:gd name="T56" fmla="*/ 157 w 226"/>
                <a:gd name="T57" fmla="*/ 1071 h 261"/>
                <a:gd name="T58" fmla="*/ 157 w 226"/>
                <a:gd name="T59" fmla="*/ 1064 h 261"/>
                <a:gd name="T60" fmla="*/ 180 w 226"/>
                <a:gd name="T61" fmla="*/ 1042 h 261"/>
                <a:gd name="T62" fmla="*/ 197 w 226"/>
                <a:gd name="T63" fmla="*/ 1047 h 261"/>
                <a:gd name="T64" fmla="*/ 636 w 226"/>
                <a:gd name="T65" fmla="*/ 1173 h 261"/>
                <a:gd name="T66" fmla="*/ 1074 w 226"/>
                <a:gd name="T67" fmla="*/ 1047 h 261"/>
                <a:gd name="T68" fmla="*/ 1091 w 226"/>
                <a:gd name="T69" fmla="*/ 1042 h 261"/>
                <a:gd name="T70" fmla="*/ 1115 w 226"/>
                <a:gd name="T71" fmla="*/ 1064 h 261"/>
                <a:gd name="T72" fmla="*/ 738 w 226"/>
                <a:gd name="T73" fmla="*/ 714 h 261"/>
                <a:gd name="T74" fmla="*/ 636 w 226"/>
                <a:gd name="T75" fmla="*/ 816 h 261"/>
                <a:gd name="T76" fmla="*/ 534 w 226"/>
                <a:gd name="T77" fmla="*/ 714 h 261"/>
                <a:gd name="T78" fmla="*/ 636 w 226"/>
                <a:gd name="T79" fmla="*/ 611 h 261"/>
                <a:gd name="T80" fmla="*/ 738 w 226"/>
                <a:gd name="T81" fmla="*/ 714 h 2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6" h="261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17"/>
                    <a:pt x="0" y="37"/>
                  </a:cubicBezTo>
                  <a:cubicBezTo>
                    <a:pt x="0" y="43"/>
                    <a:pt x="14" y="121"/>
                    <a:pt x="19" y="152"/>
                  </a:cubicBezTo>
                  <a:cubicBezTo>
                    <a:pt x="22" y="166"/>
                    <a:pt x="58" y="187"/>
                    <a:pt x="113" y="187"/>
                  </a:cubicBezTo>
                  <a:cubicBezTo>
                    <a:pt x="113" y="187"/>
                    <a:pt x="113" y="187"/>
                    <a:pt x="113" y="187"/>
                  </a:cubicBezTo>
                  <a:cubicBezTo>
                    <a:pt x="113" y="187"/>
                    <a:pt x="113" y="187"/>
                    <a:pt x="113" y="187"/>
                  </a:cubicBezTo>
                  <a:cubicBezTo>
                    <a:pt x="169" y="187"/>
                    <a:pt x="205" y="166"/>
                    <a:pt x="207" y="152"/>
                  </a:cubicBezTo>
                  <a:cubicBezTo>
                    <a:pt x="213" y="121"/>
                    <a:pt x="226" y="43"/>
                    <a:pt x="226" y="37"/>
                  </a:cubicBezTo>
                  <a:cubicBezTo>
                    <a:pt x="226" y="17"/>
                    <a:pt x="175" y="0"/>
                    <a:pt x="113" y="0"/>
                  </a:cubicBezTo>
                  <a:close/>
                  <a:moveTo>
                    <a:pt x="113" y="162"/>
                  </a:moveTo>
                  <a:cubicBezTo>
                    <a:pt x="93" y="162"/>
                    <a:pt x="77" y="146"/>
                    <a:pt x="77" y="126"/>
                  </a:cubicBezTo>
                  <a:cubicBezTo>
                    <a:pt x="77" y="106"/>
                    <a:pt x="93" y="90"/>
                    <a:pt x="113" y="90"/>
                  </a:cubicBezTo>
                  <a:cubicBezTo>
                    <a:pt x="133" y="90"/>
                    <a:pt x="149" y="106"/>
                    <a:pt x="149" y="126"/>
                  </a:cubicBezTo>
                  <a:cubicBezTo>
                    <a:pt x="149" y="146"/>
                    <a:pt x="133" y="162"/>
                    <a:pt x="113" y="162"/>
                  </a:cubicBezTo>
                  <a:close/>
                  <a:moveTo>
                    <a:pt x="113" y="49"/>
                  </a:moveTo>
                  <a:cubicBezTo>
                    <a:pt x="73" y="49"/>
                    <a:pt x="41" y="42"/>
                    <a:pt x="41" y="34"/>
                  </a:cubicBezTo>
                  <a:cubicBezTo>
                    <a:pt x="41" y="25"/>
                    <a:pt x="73" y="18"/>
                    <a:pt x="113" y="18"/>
                  </a:cubicBezTo>
                  <a:cubicBezTo>
                    <a:pt x="153" y="18"/>
                    <a:pt x="186" y="25"/>
                    <a:pt x="186" y="34"/>
                  </a:cubicBezTo>
                  <a:cubicBezTo>
                    <a:pt x="186" y="42"/>
                    <a:pt x="153" y="49"/>
                    <a:pt x="113" y="49"/>
                  </a:cubicBezTo>
                  <a:close/>
                  <a:moveTo>
                    <a:pt x="198" y="188"/>
                  </a:moveTo>
                  <a:cubicBezTo>
                    <a:pt x="198" y="189"/>
                    <a:pt x="198" y="189"/>
                    <a:pt x="198" y="189"/>
                  </a:cubicBezTo>
                  <a:cubicBezTo>
                    <a:pt x="194" y="212"/>
                    <a:pt x="191" y="229"/>
                    <a:pt x="190" y="231"/>
                  </a:cubicBezTo>
                  <a:cubicBezTo>
                    <a:pt x="187" y="248"/>
                    <a:pt x="153" y="261"/>
                    <a:pt x="113" y="261"/>
                  </a:cubicBezTo>
                  <a:cubicBezTo>
                    <a:pt x="113" y="261"/>
                    <a:pt x="113" y="261"/>
                    <a:pt x="113" y="261"/>
                  </a:cubicBezTo>
                  <a:cubicBezTo>
                    <a:pt x="113" y="261"/>
                    <a:pt x="113" y="261"/>
                    <a:pt x="113" y="261"/>
                  </a:cubicBezTo>
                  <a:cubicBezTo>
                    <a:pt x="73" y="261"/>
                    <a:pt x="40" y="248"/>
                    <a:pt x="36" y="231"/>
                  </a:cubicBezTo>
                  <a:cubicBezTo>
                    <a:pt x="36" y="229"/>
                    <a:pt x="32" y="212"/>
                    <a:pt x="28" y="189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28" y="185"/>
                    <a:pt x="30" y="184"/>
                    <a:pt x="32" y="184"/>
                  </a:cubicBezTo>
                  <a:cubicBezTo>
                    <a:pt x="34" y="184"/>
                    <a:pt x="35" y="185"/>
                    <a:pt x="35" y="185"/>
                  </a:cubicBezTo>
                  <a:cubicBezTo>
                    <a:pt x="35" y="185"/>
                    <a:pt x="63" y="207"/>
                    <a:pt x="113" y="207"/>
                  </a:cubicBezTo>
                  <a:cubicBezTo>
                    <a:pt x="164" y="207"/>
                    <a:pt x="191" y="185"/>
                    <a:pt x="191" y="185"/>
                  </a:cubicBezTo>
                  <a:cubicBezTo>
                    <a:pt x="191" y="185"/>
                    <a:pt x="193" y="184"/>
                    <a:pt x="194" y="184"/>
                  </a:cubicBezTo>
                  <a:cubicBezTo>
                    <a:pt x="197" y="184"/>
                    <a:pt x="198" y="185"/>
                    <a:pt x="198" y="188"/>
                  </a:cubicBezTo>
                  <a:close/>
                  <a:moveTo>
                    <a:pt x="131" y="126"/>
                  </a:moveTo>
                  <a:cubicBezTo>
                    <a:pt x="131" y="136"/>
                    <a:pt x="123" y="144"/>
                    <a:pt x="113" y="144"/>
                  </a:cubicBezTo>
                  <a:cubicBezTo>
                    <a:pt x="103" y="144"/>
                    <a:pt x="95" y="136"/>
                    <a:pt x="95" y="126"/>
                  </a:cubicBezTo>
                  <a:cubicBezTo>
                    <a:pt x="95" y="116"/>
                    <a:pt x="103" y="108"/>
                    <a:pt x="113" y="108"/>
                  </a:cubicBezTo>
                  <a:cubicBezTo>
                    <a:pt x="123" y="108"/>
                    <a:pt x="131" y="116"/>
                    <a:pt x="131" y="12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" name="Group 633"/>
          <p:cNvGrpSpPr>
            <a:grpSpLocks noChangeAspect="1"/>
          </p:cNvGrpSpPr>
          <p:nvPr/>
        </p:nvGrpSpPr>
        <p:grpSpPr bwMode="auto">
          <a:xfrm>
            <a:off x="2427132" y="3224401"/>
            <a:ext cx="742309" cy="626173"/>
            <a:chOff x="2498" y="6958"/>
            <a:chExt cx="1387" cy="1169"/>
          </a:xfrm>
        </p:grpSpPr>
        <p:sp>
          <p:nvSpPr>
            <p:cNvPr id="125" name="Freeform 634"/>
            <p:cNvSpPr>
              <a:spLocks/>
            </p:cNvSpPr>
            <p:nvPr/>
          </p:nvSpPr>
          <p:spPr bwMode="auto">
            <a:xfrm>
              <a:off x="2517" y="6977"/>
              <a:ext cx="1349" cy="1131"/>
            </a:xfrm>
            <a:custGeom>
              <a:avLst/>
              <a:gdLst>
                <a:gd name="T0" fmla="*/ 3023 w 568"/>
                <a:gd name="T1" fmla="*/ 2687 h 476"/>
                <a:gd name="T2" fmla="*/ 181 w 568"/>
                <a:gd name="T3" fmla="*/ 2687 h 476"/>
                <a:gd name="T4" fmla="*/ 0 w 568"/>
                <a:gd name="T5" fmla="*/ 2507 h 476"/>
                <a:gd name="T6" fmla="*/ 0 w 568"/>
                <a:gd name="T7" fmla="*/ 181 h 476"/>
                <a:gd name="T8" fmla="*/ 181 w 568"/>
                <a:gd name="T9" fmla="*/ 0 h 476"/>
                <a:gd name="T10" fmla="*/ 3023 w 568"/>
                <a:gd name="T11" fmla="*/ 0 h 476"/>
                <a:gd name="T12" fmla="*/ 3204 w 568"/>
                <a:gd name="T13" fmla="*/ 181 h 476"/>
                <a:gd name="T14" fmla="*/ 3204 w 568"/>
                <a:gd name="T15" fmla="*/ 2507 h 476"/>
                <a:gd name="T16" fmla="*/ 3023 w 568"/>
                <a:gd name="T17" fmla="*/ 2687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476">
                  <a:moveTo>
                    <a:pt x="536" y="476"/>
                  </a:moveTo>
                  <a:cubicBezTo>
                    <a:pt x="32" y="476"/>
                    <a:pt x="32" y="476"/>
                    <a:pt x="32" y="476"/>
                  </a:cubicBezTo>
                  <a:cubicBezTo>
                    <a:pt x="14" y="476"/>
                    <a:pt x="0" y="462"/>
                    <a:pt x="0" y="4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444"/>
                    <a:pt x="568" y="444"/>
                    <a:pt x="568" y="444"/>
                  </a:cubicBezTo>
                  <a:cubicBezTo>
                    <a:pt x="568" y="462"/>
                    <a:pt x="554" y="476"/>
                    <a:pt x="536" y="47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635"/>
            <p:cNvSpPr>
              <a:spLocks noEditPoints="1"/>
            </p:cNvSpPr>
            <p:nvPr/>
          </p:nvSpPr>
          <p:spPr bwMode="auto">
            <a:xfrm>
              <a:off x="2498" y="6958"/>
              <a:ext cx="1387" cy="1169"/>
            </a:xfrm>
            <a:custGeom>
              <a:avLst/>
              <a:gdLst>
                <a:gd name="T0" fmla="*/ 3069 w 584"/>
                <a:gd name="T1" fmla="*/ 2778 h 492"/>
                <a:gd name="T2" fmla="*/ 226 w 584"/>
                <a:gd name="T3" fmla="*/ 2778 h 492"/>
                <a:gd name="T4" fmla="*/ 0 w 584"/>
                <a:gd name="T5" fmla="*/ 2552 h 492"/>
                <a:gd name="T6" fmla="*/ 0 w 584"/>
                <a:gd name="T7" fmla="*/ 226 h 492"/>
                <a:gd name="T8" fmla="*/ 226 w 584"/>
                <a:gd name="T9" fmla="*/ 0 h 492"/>
                <a:gd name="T10" fmla="*/ 3069 w 584"/>
                <a:gd name="T11" fmla="*/ 0 h 492"/>
                <a:gd name="T12" fmla="*/ 3294 w 584"/>
                <a:gd name="T13" fmla="*/ 226 h 492"/>
                <a:gd name="T14" fmla="*/ 3294 w 584"/>
                <a:gd name="T15" fmla="*/ 2552 h 492"/>
                <a:gd name="T16" fmla="*/ 3069 w 584"/>
                <a:gd name="T17" fmla="*/ 2778 h 492"/>
                <a:gd name="T18" fmla="*/ 226 w 584"/>
                <a:gd name="T19" fmla="*/ 90 h 492"/>
                <a:gd name="T20" fmla="*/ 90 w 584"/>
                <a:gd name="T21" fmla="*/ 226 h 492"/>
                <a:gd name="T22" fmla="*/ 90 w 584"/>
                <a:gd name="T23" fmla="*/ 2552 h 492"/>
                <a:gd name="T24" fmla="*/ 226 w 584"/>
                <a:gd name="T25" fmla="*/ 2687 h 492"/>
                <a:gd name="T26" fmla="*/ 3069 w 584"/>
                <a:gd name="T27" fmla="*/ 2687 h 492"/>
                <a:gd name="T28" fmla="*/ 3204 w 584"/>
                <a:gd name="T29" fmla="*/ 2552 h 492"/>
                <a:gd name="T30" fmla="*/ 3204 w 584"/>
                <a:gd name="T31" fmla="*/ 226 h 492"/>
                <a:gd name="T32" fmla="*/ 3069 w 584"/>
                <a:gd name="T33" fmla="*/ 90 h 492"/>
                <a:gd name="T34" fmla="*/ 226 w 584"/>
                <a:gd name="T35" fmla="*/ 90 h 4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4" h="492">
                  <a:moveTo>
                    <a:pt x="544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452"/>
                    <a:pt x="584" y="452"/>
                    <a:pt x="584" y="452"/>
                  </a:cubicBezTo>
                  <a:cubicBezTo>
                    <a:pt x="584" y="474"/>
                    <a:pt x="566" y="492"/>
                    <a:pt x="544" y="492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452"/>
                    <a:pt x="16" y="452"/>
                    <a:pt x="16" y="452"/>
                  </a:cubicBezTo>
                  <a:cubicBezTo>
                    <a:pt x="16" y="465"/>
                    <a:pt x="27" y="476"/>
                    <a:pt x="40" y="476"/>
                  </a:cubicBezTo>
                  <a:cubicBezTo>
                    <a:pt x="544" y="476"/>
                    <a:pt x="544" y="476"/>
                    <a:pt x="544" y="476"/>
                  </a:cubicBezTo>
                  <a:cubicBezTo>
                    <a:pt x="557" y="476"/>
                    <a:pt x="568" y="465"/>
                    <a:pt x="568" y="452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636"/>
            <p:cNvSpPr>
              <a:spLocks/>
            </p:cNvSpPr>
            <p:nvPr/>
          </p:nvSpPr>
          <p:spPr bwMode="auto">
            <a:xfrm>
              <a:off x="2517" y="6977"/>
              <a:ext cx="1349" cy="190"/>
            </a:xfrm>
            <a:custGeom>
              <a:avLst/>
              <a:gdLst>
                <a:gd name="T0" fmla="*/ 3204 w 568"/>
                <a:gd name="T1" fmla="*/ 451 h 80"/>
                <a:gd name="T2" fmla="*/ 0 w 568"/>
                <a:gd name="T3" fmla="*/ 451 h 80"/>
                <a:gd name="T4" fmla="*/ 0 w 568"/>
                <a:gd name="T5" fmla="*/ 181 h 80"/>
                <a:gd name="T6" fmla="*/ 181 w 568"/>
                <a:gd name="T7" fmla="*/ 0 h 80"/>
                <a:gd name="T8" fmla="*/ 3023 w 568"/>
                <a:gd name="T9" fmla="*/ 0 h 80"/>
                <a:gd name="T10" fmla="*/ 3204 w 568"/>
                <a:gd name="T11" fmla="*/ 181 h 80"/>
                <a:gd name="T12" fmla="*/ 3204 w 568"/>
                <a:gd name="T13" fmla="*/ 45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8" h="80">
                  <a:moveTo>
                    <a:pt x="56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80"/>
                    <a:pt x="568" y="80"/>
                    <a:pt x="568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637"/>
            <p:cNvSpPr>
              <a:spLocks noEditPoints="1"/>
            </p:cNvSpPr>
            <p:nvPr/>
          </p:nvSpPr>
          <p:spPr bwMode="auto">
            <a:xfrm>
              <a:off x="2498" y="6958"/>
              <a:ext cx="1387" cy="228"/>
            </a:xfrm>
            <a:custGeom>
              <a:avLst/>
              <a:gdLst>
                <a:gd name="T0" fmla="*/ 3294 w 584"/>
                <a:gd name="T1" fmla="*/ 542 h 96"/>
                <a:gd name="T2" fmla="*/ 0 w 584"/>
                <a:gd name="T3" fmla="*/ 542 h 96"/>
                <a:gd name="T4" fmla="*/ 0 w 584"/>
                <a:gd name="T5" fmla="*/ 226 h 96"/>
                <a:gd name="T6" fmla="*/ 226 w 584"/>
                <a:gd name="T7" fmla="*/ 0 h 96"/>
                <a:gd name="T8" fmla="*/ 3069 w 584"/>
                <a:gd name="T9" fmla="*/ 0 h 96"/>
                <a:gd name="T10" fmla="*/ 3294 w 584"/>
                <a:gd name="T11" fmla="*/ 226 h 96"/>
                <a:gd name="T12" fmla="*/ 3294 w 584"/>
                <a:gd name="T13" fmla="*/ 542 h 96"/>
                <a:gd name="T14" fmla="*/ 90 w 584"/>
                <a:gd name="T15" fmla="*/ 451 h 96"/>
                <a:gd name="T16" fmla="*/ 3204 w 584"/>
                <a:gd name="T17" fmla="*/ 451 h 96"/>
                <a:gd name="T18" fmla="*/ 3204 w 584"/>
                <a:gd name="T19" fmla="*/ 226 h 96"/>
                <a:gd name="T20" fmla="*/ 3069 w 584"/>
                <a:gd name="T21" fmla="*/ 90 h 96"/>
                <a:gd name="T22" fmla="*/ 226 w 584"/>
                <a:gd name="T23" fmla="*/ 90 h 96"/>
                <a:gd name="T24" fmla="*/ 90 w 584"/>
                <a:gd name="T25" fmla="*/ 226 h 96"/>
                <a:gd name="T26" fmla="*/ 90 w 584"/>
                <a:gd name="T27" fmla="*/ 451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96">
                  <a:moveTo>
                    <a:pt x="584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96"/>
                    <a:pt x="584" y="96"/>
                    <a:pt x="584" y="96"/>
                  </a:cubicBezTo>
                  <a:moveTo>
                    <a:pt x="16" y="80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Oval 638"/>
            <p:cNvSpPr>
              <a:spLocks noChangeArrowheads="1"/>
            </p:cNvSpPr>
            <p:nvPr/>
          </p:nvSpPr>
          <p:spPr bwMode="auto">
            <a:xfrm>
              <a:off x="2608" y="7057"/>
              <a:ext cx="28" cy="29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Oval 639"/>
            <p:cNvSpPr>
              <a:spLocks noChangeArrowheads="1"/>
            </p:cNvSpPr>
            <p:nvPr/>
          </p:nvSpPr>
          <p:spPr bwMode="auto">
            <a:xfrm>
              <a:off x="2660" y="7057"/>
              <a:ext cx="28" cy="29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Oval 640"/>
            <p:cNvSpPr>
              <a:spLocks noChangeArrowheads="1"/>
            </p:cNvSpPr>
            <p:nvPr/>
          </p:nvSpPr>
          <p:spPr bwMode="auto">
            <a:xfrm>
              <a:off x="2712" y="7057"/>
              <a:ext cx="29" cy="29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641"/>
            <p:cNvSpPr>
              <a:spLocks noChangeArrowheads="1"/>
            </p:cNvSpPr>
            <p:nvPr/>
          </p:nvSpPr>
          <p:spPr bwMode="auto">
            <a:xfrm>
              <a:off x="2536" y="7186"/>
              <a:ext cx="1311" cy="57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642"/>
            <p:cNvSpPr>
              <a:spLocks noChangeArrowheads="1"/>
            </p:cNvSpPr>
            <p:nvPr/>
          </p:nvSpPr>
          <p:spPr bwMode="auto">
            <a:xfrm>
              <a:off x="2536" y="7186"/>
              <a:ext cx="131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643"/>
            <p:cNvSpPr>
              <a:spLocks noEditPoints="1"/>
            </p:cNvSpPr>
            <p:nvPr/>
          </p:nvSpPr>
          <p:spPr bwMode="auto">
            <a:xfrm>
              <a:off x="2517" y="7186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close/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644"/>
            <p:cNvSpPr>
              <a:spLocks noEditPoints="1"/>
            </p:cNvSpPr>
            <p:nvPr/>
          </p:nvSpPr>
          <p:spPr bwMode="auto">
            <a:xfrm>
              <a:off x="2517" y="7186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645"/>
            <p:cNvSpPr>
              <a:spLocks noChangeArrowheads="1"/>
            </p:cNvSpPr>
            <p:nvPr/>
          </p:nvSpPr>
          <p:spPr bwMode="auto">
            <a:xfrm>
              <a:off x="2536" y="7129"/>
              <a:ext cx="1311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646"/>
            <p:cNvSpPr>
              <a:spLocks noChangeArrowheads="1"/>
            </p:cNvSpPr>
            <p:nvPr/>
          </p:nvSpPr>
          <p:spPr bwMode="auto">
            <a:xfrm>
              <a:off x="2536" y="7129"/>
              <a:ext cx="13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647"/>
            <p:cNvSpPr>
              <a:spLocks/>
            </p:cNvSpPr>
            <p:nvPr/>
          </p:nvSpPr>
          <p:spPr bwMode="auto">
            <a:xfrm>
              <a:off x="2517" y="7129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648"/>
            <p:cNvSpPr>
              <a:spLocks/>
            </p:cNvSpPr>
            <p:nvPr/>
          </p:nvSpPr>
          <p:spPr bwMode="auto">
            <a:xfrm>
              <a:off x="2517" y="7129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649"/>
            <p:cNvSpPr>
              <a:spLocks/>
            </p:cNvSpPr>
            <p:nvPr/>
          </p:nvSpPr>
          <p:spPr bwMode="auto">
            <a:xfrm>
              <a:off x="3023" y="7680"/>
              <a:ext cx="318" cy="97"/>
            </a:xfrm>
            <a:custGeom>
              <a:avLst/>
              <a:gdLst>
                <a:gd name="T0" fmla="*/ 755 w 134"/>
                <a:gd name="T1" fmla="*/ 28 h 41"/>
                <a:gd name="T2" fmla="*/ 726 w 134"/>
                <a:gd name="T3" fmla="*/ 0 h 41"/>
                <a:gd name="T4" fmla="*/ 705 w 134"/>
                <a:gd name="T5" fmla="*/ 5 h 41"/>
                <a:gd name="T6" fmla="*/ 377 w 134"/>
                <a:gd name="T7" fmla="*/ 123 h 41"/>
                <a:gd name="T8" fmla="*/ 377 w 134"/>
                <a:gd name="T9" fmla="*/ 123 h 41"/>
                <a:gd name="T10" fmla="*/ 50 w 134"/>
                <a:gd name="T11" fmla="*/ 5 h 41"/>
                <a:gd name="T12" fmla="*/ 28 w 134"/>
                <a:gd name="T13" fmla="*/ 0 h 41"/>
                <a:gd name="T14" fmla="*/ 0 w 134"/>
                <a:gd name="T15" fmla="*/ 33 h 41"/>
                <a:gd name="T16" fmla="*/ 17 w 134"/>
                <a:gd name="T17" fmla="*/ 62 h 41"/>
                <a:gd name="T18" fmla="*/ 377 w 134"/>
                <a:gd name="T19" fmla="*/ 229 h 41"/>
                <a:gd name="T20" fmla="*/ 377 w 134"/>
                <a:gd name="T21" fmla="*/ 229 h 41"/>
                <a:gd name="T22" fmla="*/ 738 w 134"/>
                <a:gd name="T23" fmla="*/ 62 h 41"/>
                <a:gd name="T24" fmla="*/ 755 w 134"/>
                <a:gd name="T25" fmla="*/ 28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41">
                  <a:moveTo>
                    <a:pt x="134" y="5"/>
                  </a:moveTo>
                  <a:cubicBezTo>
                    <a:pt x="133" y="2"/>
                    <a:pt x="131" y="0"/>
                    <a:pt x="129" y="0"/>
                  </a:cubicBezTo>
                  <a:cubicBezTo>
                    <a:pt x="128" y="0"/>
                    <a:pt x="126" y="1"/>
                    <a:pt x="125" y="1"/>
                  </a:cubicBezTo>
                  <a:cubicBezTo>
                    <a:pt x="113" y="12"/>
                    <a:pt x="92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42" y="22"/>
                    <a:pt x="21" y="12"/>
                    <a:pt x="9" y="1"/>
                  </a:cubicBezTo>
                  <a:cubicBezTo>
                    <a:pt x="8" y="1"/>
                    <a:pt x="6" y="0"/>
                    <a:pt x="5" y="0"/>
                  </a:cubicBezTo>
                  <a:cubicBezTo>
                    <a:pt x="2" y="0"/>
                    <a:pt x="1" y="3"/>
                    <a:pt x="0" y="6"/>
                  </a:cubicBezTo>
                  <a:cubicBezTo>
                    <a:pt x="0" y="8"/>
                    <a:pt x="2" y="10"/>
                    <a:pt x="3" y="11"/>
                  </a:cubicBezTo>
                  <a:cubicBezTo>
                    <a:pt x="11" y="22"/>
                    <a:pt x="33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101" y="41"/>
                    <a:pt x="123" y="22"/>
                    <a:pt x="131" y="11"/>
                  </a:cubicBezTo>
                  <a:cubicBezTo>
                    <a:pt x="132" y="10"/>
                    <a:pt x="134" y="7"/>
                    <a:pt x="134" y="5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650"/>
            <p:cNvSpPr>
              <a:spLocks noEditPoints="1"/>
            </p:cNvSpPr>
            <p:nvPr/>
          </p:nvSpPr>
          <p:spPr bwMode="auto">
            <a:xfrm>
              <a:off x="2893" y="7385"/>
              <a:ext cx="579" cy="542"/>
            </a:xfrm>
            <a:custGeom>
              <a:avLst/>
              <a:gdLst>
                <a:gd name="T0" fmla="*/ 1251 w 244"/>
                <a:gd name="T1" fmla="*/ 1210 h 228"/>
                <a:gd name="T2" fmla="*/ 1137 w 244"/>
                <a:gd name="T3" fmla="*/ 1067 h 228"/>
                <a:gd name="T4" fmla="*/ 1144 w 244"/>
                <a:gd name="T5" fmla="*/ 1039 h 228"/>
                <a:gd name="T6" fmla="*/ 1374 w 244"/>
                <a:gd name="T7" fmla="*/ 599 h 228"/>
                <a:gd name="T8" fmla="*/ 688 w 244"/>
                <a:gd name="T9" fmla="*/ 0 h 228"/>
                <a:gd name="T10" fmla="*/ 0 w 244"/>
                <a:gd name="T11" fmla="*/ 599 h 228"/>
                <a:gd name="T12" fmla="*/ 688 w 244"/>
                <a:gd name="T13" fmla="*/ 1193 h 228"/>
                <a:gd name="T14" fmla="*/ 833 w 244"/>
                <a:gd name="T15" fmla="*/ 1174 h 228"/>
                <a:gd name="T16" fmla="*/ 861 w 244"/>
                <a:gd name="T17" fmla="*/ 1181 h 228"/>
                <a:gd name="T18" fmla="*/ 1217 w 244"/>
                <a:gd name="T19" fmla="*/ 1288 h 228"/>
                <a:gd name="T20" fmla="*/ 1272 w 244"/>
                <a:gd name="T21" fmla="*/ 1243 h 228"/>
                <a:gd name="T22" fmla="*/ 1251 w 244"/>
                <a:gd name="T23" fmla="*/ 1210 h 228"/>
                <a:gd name="T24" fmla="*/ 1070 w 244"/>
                <a:gd name="T25" fmla="*/ 1148 h 228"/>
                <a:gd name="T26" fmla="*/ 1070 w 244"/>
                <a:gd name="T27" fmla="*/ 1158 h 228"/>
                <a:gd name="T28" fmla="*/ 1063 w 244"/>
                <a:gd name="T29" fmla="*/ 1165 h 228"/>
                <a:gd name="T30" fmla="*/ 866 w 244"/>
                <a:gd name="T31" fmla="*/ 1063 h 228"/>
                <a:gd name="T32" fmla="*/ 833 w 244"/>
                <a:gd name="T33" fmla="*/ 1058 h 228"/>
                <a:gd name="T34" fmla="*/ 688 w 244"/>
                <a:gd name="T35" fmla="*/ 1067 h 228"/>
                <a:gd name="T36" fmla="*/ 119 w 244"/>
                <a:gd name="T37" fmla="*/ 599 h 228"/>
                <a:gd name="T38" fmla="*/ 688 w 244"/>
                <a:gd name="T39" fmla="*/ 124 h 228"/>
                <a:gd name="T40" fmla="*/ 1255 w 244"/>
                <a:gd name="T41" fmla="*/ 599 h 228"/>
                <a:gd name="T42" fmla="*/ 1025 w 244"/>
                <a:gd name="T43" fmla="*/ 977 h 228"/>
                <a:gd name="T44" fmla="*/ 1009 w 244"/>
                <a:gd name="T45" fmla="*/ 1006 h 228"/>
                <a:gd name="T46" fmla="*/ 1070 w 244"/>
                <a:gd name="T47" fmla="*/ 1148 h 2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4" h="228">
                  <a:moveTo>
                    <a:pt x="222" y="214"/>
                  </a:moveTo>
                  <a:cubicBezTo>
                    <a:pt x="213" y="209"/>
                    <a:pt x="205" y="200"/>
                    <a:pt x="202" y="189"/>
                  </a:cubicBezTo>
                  <a:cubicBezTo>
                    <a:pt x="201" y="187"/>
                    <a:pt x="202" y="185"/>
                    <a:pt x="203" y="184"/>
                  </a:cubicBezTo>
                  <a:cubicBezTo>
                    <a:pt x="228" y="165"/>
                    <a:pt x="244" y="137"/>
                    <a:pt x="244" y="106"/>
                  </a:cubicBezTo>
                  <a:cubicBezTo>
                    <a:pt x="244" y="48"/>
                    <a:pt x="189" y="0"/>
                    <a:pt x="122" y="0"/>
                  </a:cubicBezTo>
                  <a:cubicBezTo>
                    <a:pt x="55" y="0"/>
                    <a:pt x="0" y="48"/>
                    <a:pt x="0" y="106"/>
                  </a:cubicBezTo>
                  <a:cubicBezTo>
                    <a:pt x="0" y="164"/>
                    <a:pt x="55" y="211"/>
                    <a:pt x="122" y="211"/>
                  </a:cubicBezTo>
                  <a:cubicBezTo>
                    <a:pt x="131" y="211"/>
                    <a:pt x="139" y="210"/>
                    <a:pt x="148" y="208"/>
                  </a:cubicBezTo>
                  <a:cubicBezTo>
                    <a:pt x="150" y="208"/>
                    <a:pt x="151" y="208"/>
                    <a:pt x="153" y="209"/>
                  </a:cubicBezTo>
                  <a:cubicBezTo>
                    <a:pt x="169" y="219"/>
                    <a:pt x="194" y="228"/>
                    <a:pt x="216" y="228"/>
                  </a:cubicBezTo>
                  <a:cubicBezTo>
                    <a:pt x="223" y="228"/>
                    <a:pt x="226" y="224"/>
                    <a:pt x="226" y="220"/>
                  </a:cubicBezTo>
                  <a:cubicBezTo>
                    <a:pt x="226" y="217"/>
                    <a:pt x="224" y="215"/>
                    <a:pt x="222" y="214"/>
                  </a:cubicBezTo>
                  <a:close/>
                  <a:moveTo>
                    <a:pt x="190" y="203"/>
                  </a:moveTo>
                  <a:cubicBezTo>
                    <a:pt x="190" y="204"/>
                    <a:pt x="190" y="204"/>
                    <a:pt x="190" y="205"/>
                  </a:cubicBezTo>
                  <a:cubicBezTo>
                    <a:pt x="190" y="206"/>
                    <a:pt x="189" y="206"/>
                    <a:pt x="189" y="206"/>
                  </a:cubicBezTo>
                  <a:cubicBezTo>
                    <a:pt x="182" y="206"/>
                    <a:pt x="164" y="196"/>
                    <a:pt x="154" y="188"/>
                  </a:cubicBezTo>
                  <a:cubicBezTo>
                    <a:pt x="152" y="186"/>
                    <a:pt x="151" y="186"/>
                    <a:pt x="148" y="187"/>
                  </a:cubicBezTo>
                  <a:cubicBezTo>
                    <a:pt x="140" y="188"/>
                    <a:pt x="131" y="189"/>
                    <a:pt x="122" y="189"/>
                  </a:cubicBezTo>
                  <a:cubicBezTo>
                    <a:pt x="66" y="189"/>
                    <a:pt x="21" y="152"/>
                    <a:pt x="21" y="106"/>
                  </a:cubicBezTo>
                  <a:cubicBezTo>
                    <a:pt x="21" y="59"/>
                    <a:pt x="66" y="22"/>
                    <a:pt x="122" y="22"/>
                  </a:cubicBezTo>
                  <a:cubicBezTo>
                    <a:pt x="178" y="22"/>
                    <a:pt x="223" y="59"/>
                    <a:pt x="223" y="106"/>
                  </a:cubicBezTo>
                  <a:cubicBezTo>
                    <a:pt x="223" y="133"/>
                    <a:pt x="207" y="158"/>
                    <a:pt x="182" y="173"/>
                  </a:cubicBezTo>
                  <a:cubicBezTo>
                    <a:pt x="181" y="174"/>
                    <a:pt x="179" y="176"/>
                    <a:pt x="179" y="178"/>
                  </a:cubicBezTo>
                  <a:cubicBezTo>
                    <a:pt x="179" y="183"/>
                    <a:pt x="183" y="195"/>
                    <a:pt x="190" y="203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" name="Group 4"/>
          <p:cNvGrpSpPr>
            <a:grpSpLocks noChangeAspect="1"/>
          </p:cNvGrpSpPr>
          <p:nvPr/>
        </p:nvGrpSpPr>
        <p:grpSpPr bwMode="auto">
          <a:xfrm>
            <a:off x="5738300" y="3356993"/>
            <a:ext cx="742309" cy="626173"/>
            <a:chOff x="4706" y="2158"/>
            <a:chExt cx="1387" cy="1169"/>
          </a:xfrm>
        </p:grpSpPr>
        <p:sp>
          <p:nvSpPr>
            <p:cNvPr id="143" name="Freeform 5"/>
            <p:cNvSpPr>
              <a:spLocks/>
            </p:cNvSpPr>
            <p:nvPr/>
          </p:nvSpPr>
          <p:spPr bwMode="auto">
            <a:xfrm>
              <a:off x="4725" y="2177"/>
              <a:ext cx="1349" cy="1131"/>
            </a:xfrm>
            <a:custGeom>
              <a:avLst/>
              <a:gdLst>
                <a:gd name="T0" fmla="*/ 3023 w 568"/>
                <a:gd name="T1" fmla="*/ 2687 h 476"/>
                <a:gd name="T2" fmla="*/ 181 w 568"/>
                <a:gd name="T3" fmla="*/ 2687 h 476"/>
                <a:gd name="T4" fmla="*/ 0 w 568"/>
                <a:gd name="T5" fmla="*/ 2507 h 476"/>
                <a:gd name="T6" fmla="*/ 0 w 568"/>
                <a:gd name="T7" fmla="*/ 181 h 476"/>
                <a:gd name="T8" fmla="*/ 181 w 568"/>
                <a:gd name="T9" fmla="*/ 0 h 476"/>
                <a:gd name="T10" fmla="*/ 3023 w 568"/>
                <a:gd name="T11" fmla="*/ 0 h 476"/>
                <a:gd name="T12" fmla="*/ 3204 w 568"/>
                <a:gd name="T13" fmla="*/ 181 h 476"/>
                <a:gd name="T14" fmla="*/ 3204 w 568"/>
                <a:gd name="T15" fmla="*/ 2507 h 476"/>
                <a:gd name="T16" fmla="*/ 3023 w 568"/>
                <a:gd name="T17" fmla="*/ 2687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476">
                  <a:moveTo>
                    <a:pt x="536" y="476"/>
                  </a:moveTo>
                  <a:cubicBezTo>
                    <a:pt x="32" y="476"/>
                    <a:pt x="32" y="476"/>
                    <a:pt x="32" y="476"/>
                  </a:cubicBezTo>
                  <a:cubicBezTo>
                    <a:pt x="14" y="476"/>
                    <a:pt x="0" y="462"/>
                    <a:pt x="0" y="4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444"/>
                    <a:pt x="568" y="444"/>
                    <a:pt x="568" y="444"/>
                  </a:cubicBezTo>
                  <a:cubicBezTo>
                    <a:pt x="568" y="462"/>
                    <a:pt x="554" y="476"/>
                    <a:pt x="536" y="47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6"/>
            <p:cNvSpPr>
              <a:spLocks noEditPoints="1"/>
            </p:cNvSpPr>
            <p:nvPr/>
          </p:nvSpPr>
          <p:spPr bwMode="auto">
            <a:xfrm>
              <a:off x="4706" y="2158"/>
              <a:ext cx="1387" cy="1169"/>
            </a:xfrm>
            <a:custGeom>
              <a:avLst/>
              <a:gdLst>
                <a:gd name="T0" fmla="*/ 3069 w 584"/>
                <a:gd name="T1" fmla="*/ 2778 h 492"/>
                <a:gd name="T2" fmla="*/ 226 w 584"/>
                <a:gd name="T3" fmla="*/ 2778 h 492"/>
                <a:gd name="T4" fmla="*/ 0 w 584"/>
                <a:gd name="T5" fmla="*/ 2552 h 492"/>
                <a:gd name="T6" fmla="*/ 0 w 584"/>
                <a:gd name="T7" fmla="*/ 226 h 492"/>
                <a:gd name="T8" fmla="*/ 226 w 584"/>
                <a:gd name="T9" fmla="*/ 0 h 492"/>
                <a:gd name="T10" fmla="*/ 3069 w 584"/>
                <a:gd name="T11" fmla="*/ 0 h 492"/>
                <a:gd name="T12" fmla="*/ 3294 w 584"/>
                <a:gd name="T13" fmla="*/ 226 h 492"/>
                <a:gd name="T14" fmla="*/ 3294 w 584"/>
                <a:gd name="T15" fmla="*/ 2552 h 492"/>
                <a:gd name="T16" fmla="*/ 3069 w 584"/>
                <a:gd name="T17" fmla="*/ 2778 h 492"/>
                <a:gd name="T18" fmla="*/ 226 w 584"/>
                <a:gd name="T19" fmla="*/ 90 h 492"/>
                <a:gd name="T20" fmla="*/ 90 w 584"/>
                <a:gd name="T21" fmla="*/ 226 h 492"/>
                <a:gd name="T22" fmla="*/ 90 w 584"/>
                <a:gd name="T23" fmla="*/ 2552 h 492"/>
                <a:gd name="T24" fmla="*/ 226 w 584"/>
                <a:gd name="T25" fmla="*/ 2687 h 492"/>
                <a:gd name="T26" fmla="*/ 3069 w 584"/>
                <a:gd name="T27" fmla="*/ 2687 h 492"/>
                <a:gd name="T28" fmla="*/ 3204 w 584"/>
                <a:gd name="T29" fmla="*/ 2552 h 492"/>
                <a:gd name="T30" fmla="*/ 3204 w 584"/>
                <a:gd name="T31" fmla="*/ 226 h 492"/>
                <a:gd name="T32" fmla="*/ 3069 w 584"/>
                <a:gd name="T33" fmla="*/ 90 h 492"/>
                <a:gd name="T34" fmla="*/ 226 w 584"/>
                <a:gd name="T35" fmla="*/ 90 h 4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4" h="492">
                  <a:moveTo>
                    <a:pt x="544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452"/>
                    <a:pt x="584" y="452"/>
                    <a:pt x="584" y="452"/>
                  </a:cubicBezTo>
                  <a:cubicBezTo>
                    <a:pt x="584" y="474"/>
                    <a:pt x="566" y="492"/>
                    <a:pt x="544" y="492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452"/>
                    <a:pt x="16" y="452"/>
                    <a:pt x="16" y="452"/>
                  </a:cubicBezTo>
                  <a:cubicBezTo>
                    <a:pt x="16" y="465"/>
                    <a:pt x="27" y="476"/>
                    <a:pt x="40" y="476"/>
                  </a:cubicBezTo>
                  <a:cubicBezTo>
                    <a:pt x="544" y="476"/>
                    <a:pt x="544" y="476"/>
                    <a:pt x="544" y="476"/>
                  </a:cubicBezTo>
                  <a:cubicBezTo>
                    <a:pt x="557" y="476"/>
                    <a:pt x="568" y="465"/>
                    <a:pt x="568" y="452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7"/>
            <p:cNvSpPr>
              <a:spLocks/>
            </p:cNvSpPr>
            <p:nvPr/>
          </p:nvSpPr>
          <p:spPr bwMode="auto">
            <a:xfrm>
              <a:off x="4725" y="2177"/>
              <a:ext cx="1349" cy="190"/>
            </a:xfrm>
            <a:custGeom>
              <a:avLst/>
              <a:gdLst>
                <a:gd name="T0" fmla="*/ 3204 w 568"/>
                <a:gd name="T1" fmla="*/ 451 h 80"/>
                <a:gd name="T2" fmla="*/ 0 w 568"/>
                <a:gd name="T3" fmla="*/ 451 h 80"/>
                <a:gd name="T4" fmla="*/ 0 w 568"/>
                <a:gd name="T5" fmla="*/ 181 h 80"/>
                <a:gd name="T6" fmla="*/ 181 w 568"/>
                <a:gd name="T7" fmla="*/ 0 h 80"/>
                <a:gd name="T8" fmla="*/ 3023 w 568"/>
                <a:gd name="T9" fmla="*/ 0 h 80"/>
                <a:gd name="T10" fmla="*/ 3204 w 568"/>
                <a:gd name="T11" fmla="*/ 181 h 80"/>
                <a:gd name="T12" fmla="*/ 3204 w 568"/>
                <a:gd name="T13" fmla="*/ 45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8" h="80">
                  <a:moveTo>
                    <a:pt x="56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80"/>
                    <a:pt x="568" y="80"/>
                    <a:pt x="568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"/>
            <p:cNvSpPr>
              <a:spLocks noEditPoints="1"/>
            </p:cNvSpPr>
            <p:nvPr/>
          </p:nvSpPr>
          <p:spPr bwMode="auto">
            <a:xfrm>
              <a:off x="4706" y="2158"/>
              <a:ext cx="1387" cy="228"/>
            </a:xfrm>
            <a:custGeom>
              <a:avLst/>
              <a:gdLst>
                <a:gd name="T0" fmla="*/ 3294 w 584"/>
                <a:gd name="T1" fmla="*/ 542 h 96"/>
                <a:gd name="T2" fmla="*/ 0 w 584"/>
                <a:gd name="T3" fmla="*/ 542 h 96"/>
                <a:gd name="T4" fmla="*/ 0 w 584"/>
                <a:gd name="T5" fmla="*/ 226 h 96"/>
                <a:gd name="T6" fmla="*/ 226 w 584"/>
                <a:gd name="T7" fmla="*/ 0 h 96"/>
                <a:gd name="T8" fmla="*/ 3069 w 584"/>
                <a:gd name="T9" fmla="*/ 0 h 96"/>
                <a:gd name="T10" fmla="*/ 3294 w 584"/>
                <a:gd name="T11" fmla="*/ 226 h 96"/>
                <a:gd name="T12" fmla="*/ 3294 w 584"/>
                <a:gd name="T13" fmla="*/ 542 h 96"/>
                <a:gd name="T14" fmla="*/ 90 w 584"/>
                <a:gd name="T15" fmla="*/ 451 h 96"/>
                <a:gd name="T16" fmla="*/ 3204 w 584"/>
                <a:gd name="T17" fmla="*/ 451 h 96"/>
                <a:gd name="T18" fmla="*/ 3204 w 584"/>
                <a:gd name="T19" fmla="*/ 226 h 96"/>
                <a:gd name="T20" fmla="*/ 3069 w 584"/>
                <a:gd name="T21" fmla="*/ 90 h 96"/>
                <a:gd name="T22" fmla="*/ 226 w 584"/>
                <a:gd name="T23" fmla="*/ 90 h 96"/>
                <a:gd name="T24" fmla="*/ 90 w 584"/>
                <a:gd name="T25" fmla="*/ 226 h 96"/>
                <a:gd name="T26" fmla="*/ 90 w 584"/>
                <a:gd name="T27" fmla="*/ 451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96">
                  <a:moveTo>
                    <a:pt x="584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96"/>
                    <a:pt x="584" y="96"/>
                    <a:pt x="584" y="96"/>
                  </a:cubicBezTo>
                  <a:moveTo>
                    <a:pt x="16" y="80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Oval 9"/>
            <p:cNvSpPr>
              <a:spLocks noChangeArrowheads="1"/>
            </p:cNvSpPr>
            <p:nvPr/>
          </p:nvSpPr>
          <p:spPr bwMode="auto">
            <a:xfrm>
              <a:off x="4816" y="2257"/>
              <a:ext cx="28" cy="29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Oval 10"/>
            <p:cNvSpPr>
              <a:spLocks noChangeArrowheads="1"/>
            </p:cNvSpPr>
            <p:nvPr/>
          </p:nvSpPr>
          <p:spPr bwMode="auto">
            <a:xfrm>
              <a:off x="4868" y="2257"/>
              <a:ext cx="28" cy="29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Oval 11"/>
            <p:cNvSpPr>
              <a:spLocks noChangeArrowheads="1"/>
            </p:cNvSpPr>
            <p:nvPr/>
          </p:nvSpPr>
          <p:spPr bwMode="auto">
            <a:xfrm>
              <a:off x="4920" y="2257"/>
              <a:ext cx="29" cy="29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12"/>
            <p:cNvSpPr>
              <a:spLocks noChangeArrowheads="1"/>
            </p:cNvSpPr>
            <p:nvPr/>
          </p:nvSpPr>
          <p:spPr bwMode="auto">
            <a:xfrm>
              <a:off x="4744" y="2386"/>
              <a:ext cx="1311" cy="57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4744" y="2386"/>
              <a:ext cx="131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"/>
            <p:cNvSpPr>
              <a:spLocks noEditPoints="1"/>
            </p:cNvSpPr>
            <p:nvPr/>
          </p:nvSpPr>
          <p:spPr bwMode="auto">
            <a:xfrm>
              <a:off x="4725" y="2386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close/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"/>
            <p:cNvSpPr>
              <a:spLocks noEditPoints="1"/>
            </p:cNvSpPr>
            <p:nvPr/>
          </p:nvSpPr>
          <p:spPr bwMode="auto">
            <a:xfrm>
              <a:off x="4725" y="2386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16"/>
            <p:cNvSpPr>
              <a:spLocks noChangeArrowheads="1"/>
            </p:cNvSpPr>
            <p:nvPr/>
          </p:nvSpPr>
          <p:spPr bwMode="auto">
            <a:xfrm>
              <a:off x="4744" y="2329"/>
              <a:ext cx="1311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17"/>
            <p:cNvSpPr>
              <a:spLocks noChangeArrowheads="1"/>
            </p:cNvSpPr>
            <p:nvPr/>
          </p:nvSpPr>
          <p:spPr bwMode="auto">
            <a:xfrm>
              <a:off x="4744" y="2329"/>
              <a:ext cx="13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725" y="2329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4725" y="2329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5139" y="2566"/>
              <a:ext cx="574" cy="571"/>
            </a:xfrm>
            <a:custGeom>
              <a:avLst/>
              <a:gdLst>
                <a:gd name="T0" fmla="*/ 911 w 242"/>
                <a:gd name="T1" fmla="*/ 906 h 240"/>
                <a:gd name="T2" fmla="*/ 844 w 242"/>
                <a:gd name="T3" fmla="*/ 792 h 240"/>
                <a:gd name="T4" fmla="*/ 783 w 242"/>
                <a:gd name="T5" fmla="*/ 707 h 240"/>
                <a:gd name="T6" fmla="*/ 787 w 242"/>
                <a:gd name="T7" fmla="*/ 680 h 240"/>
                <a:gd name="T8" fmla="*/ 804 w 242"/>
                <a:gd name="T9" fmla="*/ 657 h 240"/>
                <a:gd name="T10" fmla="*/ 1063 w 242"/>
                <a:gd name="T11" fmla="*/ 362 h 240"/>
                <a:gd name="T12" fmla="*/ 1193 w 242"/>
                <a:gd name="T13" fmla="*/ 40 h 240"/>
                <a:gd name="T14" fmla="*/ 1181 w 242"/>
                <a:gd name="T15" fmla="*/ 12 h 240"/>
                <a:gd name="T16" fmla="*/ 1160 w 242"/>
                <a:gd name="T17" fmla="*/ 0 h 240"/>
                <a:gd name="T18" fmla="*/ 1148 w 242"/>
                <a:gd name="T19" fmla="*/ 5 h 240"/>
                <a:gd name="T20" fmla="*/ 944 w 242"/>
                <a:gd name="T21" fmla="*/ 69 h 240"/>
                <a:gd name="T22" fmla="*/ 918 w 242"/>
                <a:gd name="T23" fmla="*/ 90 h 240"/>
                <a:gd name="T24" fmla="*/ 619 w 242"/>
                <a:gd name="T25" fmla="*/ 476 h 240"/>
                <a:gd name="T26" fmla="*/ 595 w 242"/>
                <a:gd name="T27" fmla="*/ 488 h 240"/>
                <a:gd name="T28" fmla="*/ 574 w 242"/>
                <a:gd name="T29" fmla="*/ 476 h 240"/>
                <a:gd name="T30" fmla="*/ 275 w 242"/>
                <a:gd name="T31" fmla="*/ 90 h 240"/>
                <a:gd name="T32" fmla="*/ 247 w 242"/>
                <a:gd name="T33" fmla="*/ 69 h 240"/>
                <a:gd name="T34" fmla="*/ 45 w 242"/>
                <a:gd name="T35" fmla="*/ 5 h 240"/>
                <a:gd name="T36" fmla="*/ 33 w 242"/>
                <a:gd name="T37" fmla="*/ 0 h 240"/>
                <a:gd name="T38" fmla="*/ 12 w 242"/>
                <a:gd name="T39" fmla="*/ 5 h 240"/>
                <a:gd name="T40" fmla="*/ 0 w 242"/>
                <a:gd name="T41" fmla="*/ 40 h 240"/>
                <a:gd name="T42" fmla="*/ 130 w 242"/>
                <a:gd name="T43" fmla="*/ 362 h 240"/>
                <a:gd name="T44" fmla="*/ 389 w 242"/>
                <a:gd name="T45" fmla="*/ 657 h 240"/>
                <a:gd name="T46" fmla="*/ 726 w 242"/>
                <a:gd name="T47" fmla="*/ 1178 h 240"/>
                <a:gd name="T48" fmla="*/ 759 w 242"/>
                <a:gd name="T49" fmla="*/ 1211 h 240"/>
                <a:gd name="T50" fmla="*/ 956 w 242"/>
                <a:gd name="T51" fmla="*/ 1211 h 240"/>
                <a:gd name="T52" fmla="*/ 980 w 242"/>
                <a:gd name="T53" fmla="*/ 1199 h 240"/>
                <a:gd name="T54" fmla="*/ 989 w 242"/>
                <a:gd name="T55" fmla="*/ 1178 h 240"/>
                <a:gd name="T56" fmla="*/ 972 w 242"/>
                <a:gd name="T57" fmla="*/ 1071 h 240"/>
                <a:gd name="T58" fmla="*/ 972 w 242"/>
                <a:gd name="T59" fmla="*/ 1071 h 240"/>
                <a:gd name="T60" fmla="*/ 972 w 242"/>
                <a:gd name="T61" fmla="*/ 1063 h 240"/>
                <a:gd name="T62" fmla="*/ 984 w 242"/>
                <a:gd name="T63" fmla="*/ 1054 h 240"/>
                <a:gd name="T64" fmla="*/ 989 w 242"/>
                <a:gd name="T65" fmla="*/ 1054 h 240"/>
                <a:gd name="T66" fmla="*/ 989 w 242"/>
                <a:gd name="T67" fmla="*/ 1054 h 240"/>
                <a:gd name="T68" fmla="*/ 1250 w 242"/>
                <a:gd name="T69" fmla="*/ 1154 h 240"/>
                <a:gd name="T70" fmla="*/ 1250 w 242"/>
                <a:gd name="T71" fmla="*/ 1154 h 240"/>
                <a:gd name="T72" fmla="*/ 1013 w 242"/>
                <a:gd name="T73" fmla="*/ 1297 h 240"/>
                <a:gd name="T74" fmla="*/ 1013 w 242"/>
                <a:gd name="T75" fmla="*/ 1297 h 240"/>
                <a:gd name="T76" fmla="*/ 989 w 242"/>
                <a:gd name="T77" fmla="*/ 1330 h 240"/>
                <a:gd name="T78" fmla="*/ 1018 w 242"/>
                <a:gd name="T79" fmla="*/ 1359 h 240"/>
                <a:gd name="T80" fmla="*/ 1025 w 242"/>
                <a:gd name="T81" fmla="*/ 1359 h 240"/>
                <a:gd name="T82" fmla="*/ 1361 w 242"/>
                <a:gd name="T83" fmla="*/ 1144 h 240"/>
                <a:gd name="T84" fmla="*/ 911 w 242"/>
                <a:gd name="T85" fmla="*/ 906 h 2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42" h="240">
                  <a:moveTo>
                    <a:pt x="162" y="160"/>
                  </a:moveTo>
                  <a:cubicBezTo>
                    <a:pt x="159" y="153"/>
                    <a:pt x="155" y="147"/>
                    <a:pt x="150" y="140"/>
                  </a:cubicBezTo>
                  <a:cubicBezTo>
                    <a:pt x="147" y="135"/>
                    <a:pt x="143" y="130"/>
                    <a:pt x="139" y="125"/>
                  </a:cubicBezTo>
                  <a:cubicBezTo>
                    <a:pt x="138" y="123"/>
                    <a:pt x="138" y="121"/>
                    <a:pt x="140" y="120"/>
                  </a:cubicBezTo>
                  <a:cubicBezTo>
                    <a:pt x="141" y="118"/>
                    <a:pt x="142" y="117"/>
                    <a:pt x="143" y="116"/>
                  </a:cubicBezTo>
                  <a:cubicBezTo>
                    <a:pt x="159" y="100"/>
                    <a:pt x="176" y="83"/>
                    <a:pt x="189" y="64"/>
                  </a:cubicBezTo>
                  <a:cubicBezTo>
                    <a:pt x="203" y="44"/>
                    <a:pt x="210" y="26"/>
                    <a:pt x="212" y="7"/>
                  </a:cubicBezTo>
                  <a:cubicBezTo>
                    <a:pt x="212" y="5"/>
                    <a:pt x="211" y="3"/>
                    <a:pt x="210" y="2"/>
                  </a:cubicBezTo>
                  <a:cubicBezTo>
                    <a:pt x="209" y="1"/>
                    <a:pt x="208" y="0"/>
                    <a:pt x="206" y="0"/>
                  </a:cubicBezTo>
                  <a:cubicBezTo>
                    <a:pt x="206" y="0"/>
                    <a:pt x="205" y="1"/>
                    <a:pt x="204" y="1"/>
                  </a:cubicBezTo>
                  <a:cubicBezTo>
                    <a:pt x="192" y="6"/>
                    <a:pt x="179" y="9"/>
                    <a:pt x="168" y="12"/>
                  </a:cubicBezTo>
                  <a:cubicBezTo>
                    <a:pt x="165" y="12"/>
                    <a:pt x="163" y="14"/>
                    <a:pt x="163" y="16"/>
                  </a:cubicBezTo>
                  <a:cubicBezTo>
                    <a:pt x="154" y="39"/>
                    <a:pt x="133" y="61"/>
                    <a:pt x="110" y="84"/>
                  </a:cubicBezTo>
                  <a:cubicBezTo>
                    <a:pt x="109" y="85"/>
                    <a:pt x="108" y="86"/>
                    <a:pt x="106" y="86"/>
                  </a:cubicBezTo>
                  <a:cubicBezTo>
                    <a:pt x="104" y="86"/>
                    <a:pt x="103" y="85"/>
                    <a:pt x="102" y="84"/>
                  </a:cubicBezTo>
                  <a:cubicBezTo>
                    <a:pt x="79" y="61"/>
                    <a:pt x="58" y="39"/>
                    <a:pt x="49" y="16"/>
                  </a:cubicBezTo>
                  <a:cubicBezTo>
                    <a:pt x="49" y="14"/>
                    <a:pt x="47" y="13"/>
                    <a:pt x="44" y="12"/>
                  </a:cubicBezTo>
                  <a:cubicBezTo>
                    <a:pt x="33" y="9"/>
                    <a:pt x="20" y="5"/>
                    <a:pt x="8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2" y="26"/>
                    <a:pt x="9" y="44"/>
                    <a:pt x="23" y="64"/>
                  </a:cubicBezTo>
                  <a:cubicBezTo>
                    <a:pt x="36" y="83"/>
                    <a:pt x="53" y="100"/>
                    <a:pt x="69" y="116"/>
                  </a:cubicBezTo>
                  <a:cubicBezTo>
                    <a:pt x="99" y="146"/>
                    <a:pt x="127" y="175"/>
                    <a:pt x="129" y="208"/>
                  </a:cubicBezTo>
                  <a:cubicBezTo>
                    <a:pt x="129" y="211"/>
                    <a:pt x="132" y="214"/>
                    <a:pt x="135" y="214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172" y="214"/>
                    <a:pt x="173" y="213"/>
                    <a:pt x="174" y="212"/>
                  </a:cubicBezTo>
                  <a:cubicBezTo>
                    <a:pt x="175" y="211"/>
                    <a:pt x="176" y="209"/>
                    <a:pt x="176" y="208"/>
                  </a:cubicBezTo>
                  <a:cubicBezTo>
                    <a:pt x="175" y="201"/>
                    <a:pt x="175" y="195"/>
                    <a:pt x="173" y="189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3" y="187"/>
                    <a:pt x="174" y="186"/>
                    <a:pt x="175" y="186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204" y="190"/>
                    <a:pt x="222" y="197"/>
                    <a:pt x="222" y="204"/>
                  </a:cubicBezTo>
                  <a:cubicBezTo>
                    <a:pt x="222" y="204"/>
                    <a:pt x="222" y="204"/>
                    <a:pt x="222" y="204"/>
                  </a:cubicBezTo>
                  <a:cubicBezTo>
                    <a:pt x="222" y="211"/>
                    <a:pt x="206" y="222"/>
                    <a:pt x="180" y="229"/>
                  </a:cubicBezTo>
                  <a:cubicBezTo>
                    <a:pt x="180" y="229"/>
                    <a:pt x="180" y="229"/>
                    <a:pt x="180" y="229"/>
                  </a:cubicBezTo>
                  <a:cubicBezTo>
                    <a:pt x="177" y="230"/>
                    <a:pt x="176" y="232"/>
                    <a:pt x="176" y="235"/>
                  </a:cubicBezTo>
                  <a:cubicBezTo>
                    <a:pt x="176" y="238"/>
                    <a:pt x="178" y="240"/>
                    <a:pt x="181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218" y="232"/>
                    <a:pt x="242" y="218"/>
                    <a:pt x="242" y="202"/>
                  </a:cubicBezTo>
                  <a:cubicBezTo>
                    <a:pt x="242" y="184"/>
                    <a:pt x="210" y="167"/>
                    <a:pt x="162" y="16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5067" y="2899"/>
              <a:ext cx="295" cy="238"/>
            </a:xfrm>
            <a:custGeom>
              <a:avLst/>
              <a:gdLst>
                <a:gd name="T0" fmla="*/ 554 w 124"/>
                <a:gd name="T1" fmla="*/ 12 h 100"/>
                <a:gd name="T2" fmla="*/ 533 w 124"/>
                <a:gd name="T3" fmla="*/ 0 h 100"/>
                <a:gd name="T4" fmla="*/ 509 w 124"/>
                <a:gd name="T5" fmla="*/ 17 h 100"/>
                <a:gd name="T6" fmla="*/ 452 w 124"/>
                <a:gd name="T7" fmla="*/ 114 h 100"/>
                <a:gd name="T8" fmla="*/ 0 w 124"/>
                <a:gd name="T9" fmla="*/ 352 h 100"/>
                <a:gd name="T10" fmla="*/ 333 w 124"/>
                <a:gd name="T11" fmla="*/ 566 h 100"/>
                <a:gd name="T12" fmla="*/ 333 w 124"/>
                <a:gd name="T13" fmla="*/ 566 h 100"/>
                <a:gd name="T14" fmla="*/ 345 w 124"/>
                <a:gd name="T15" fmla="*/ 566 h 100"/>
                <a:gd name="T16" fmla="*/ 374 w 124"/>
                <a:gd name="T17" fmla="*/ 538 h 100"/>
                <a:gd name="T18" fmla="*/ 352 w 124"/>
                <a:gd name="T19" fmla="*/ 505 h 100"/>
                <a:gd name="T20" fmla="*/ 352 w 124"/>
                <a:gd name="T21" fmla="*/ 505 h 100"/>
                <a:gd name="T22" fmla="*/ 114 w 124"/>
                <a:gd name="T23" fmla="*/ 362 h 100"/>
                <a:gd name="T24" fmla="*/ 114 w 124"/>
                <a:gd name="T25" fmla="*/ 362 h 100"/>
                <a:gd name="T26" fmla="*/ 374 w 124"/>
                <a:gd name="T27" fmla="*/ 259 h 100"/>
                <a:gd name="T28" fmla="*/ 378 w 124"/>
                <a:gd name="T29" fmla="*/ 259 h 100"/>
                <a:gd name="T30" fmla="*/ 390 w 124"/>
                <a:gd name="T31" fmla="*/ 271 h 100"/>
                <a:gd name="T32" fmla="*/ 390 w 124"/>
                <a:gd name="T33" fmla="*/ 278 h 100"/>
                <a:gd name="T34" fmla="*/ 390 w 124"/>
                <a:gd name="T35" fmla="*/ 278 h 100"/>
                <a:gd name="T36" fmla="*/ 374 w 124"/>
                <a:gd name="T37" fmla="*/ 386 h 100"/>
                <a:gd name="T38" fmla="*/ 385 w 124"/>
                <a:gd name="T39" fmla="*/ 407 h 100"/>
                <a:gd name="T40" fmla="*/ 407 w 124"/>
                <a:gd name="T41" fmla="*/ 419 h 100"/>
                <a:gd name="T42" fmla="*/ 607 w 124"/>
                <a:gd name="T43" fmla="*/ 419 h 100"/>
                <a:gd name="T44" fmla="*/ 640 w 124"/>
                <a:gd name="T45" fmla="*/ 386 h 100"/>
                <a:gd name="T46" fmla="*/ 690 w 124"/>
                <a:gd name="T47" fmla="*/ 209 h 100"/>
                <a:gd name="T48" fmla="*/ 690 w 124"/>
                <a:gd name="T49" fmla="*/ 159 h 100"/>
                <a:gd name="T50" fmla="*/ 554 w 124"/>
                <a:gd name="T51" fmla="*/ 12 h 1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4" h="100">
                  <a:moveTo>
                    <a:pt x="98" y="2"/>
                  </a:moveTo>
                  <a:cubicBezTo>
                    <a:pt x="98" y="1"/>
                    <a:pt x="96" y="0"/>
                    <a:pt x="94" y="0"/>
                  </a:cubicBezTo>
                  <a:cubicBezTo>
                    <a:pt x="92" y="0"/>
                    <a:pt x="90" y="2"/>
                    <a:pt x="90" y="3"/>
                  </a:cubicBezTo>
                  <a:cubicBezTo>
                    <a:pt x="86" y="9"/>
                    <a:pt x="82" y="14"/>
                    <a:pt x="80" y="20"/>
                  </a:cubicBezTo>
                  <a:cubicBezTo>
                    <a:pt x="32" y="27"/>
                    <a:pt x="0" y="44"/>
                    <a:pt x="0" y="62"/>
                  </a:cubicBezTo>
                  <a:cubicBezTo>
                    <a:pt x="0" y="78"/>
                    <a:pt x="24" y="92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0" y="100"/>
                    <a:pt x="60" y="100"/>
                    <a:pt x="61" y="100"/>
                  </a:cubicBezTo>
                  <a:cubicBezTo>
                    <a:pt x="64" y="100"/>
                    <a:pt x="66" y="98"/>
                    <a:pt x="66" y="95"/>
                  </a:cubicBezTo>
                  <a:cubicBezTo>
                    <a:pt x="66" y="92"/>
                    <a:pt x="65" y="90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36" y="82"/>
                    <a:pt x="20" y="71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57"/>
                    <a:pt x="38" y="50"/>
                    <a:pt x="66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8" y="46"/>
                    <a:pt x="69" y="47"/>
                    <a:pt x="69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7" y="55"/>
                    <a:pt x="66" y="61"/>
                    <a:pt x="66" y="68"/>
                  </a:cubicBezTo>
                  <a:cubicBezTo>
                    <a:pt x="66" y="69"/>
                    <a:pt x="67" y="71"/>
                    <a:pt x="68" y="72"/>
                  </a:cubicBezTo>
                  <a:cubicBezTo>
                    <a:pt x="69" y="73"/>
                    <a:pt x="70" y="74"/>
                    <a:pt x="72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10" y="74"/>
                    <a:pt x="112" y="71"/>
                    <a:pt x="113" y="68"/>
                  </a:cubicBezTo>
                  <a:cubicBezTo>
                    <a:pt x="113" y="58"/>
                    <a:pt x="117" y="48"/>
                    <a:pt x="122" y="37"/>
                  </a:cubicBezTo>
                  <a:cubicBezTo>
                    <a:pt x="124" y="33"/>
                    <a:pt x="123" y="30"/>
                    <a:pt x="122" y="28"/>
                  </a:cubicBezTo>
                  <a:cubicBezTo>
                    <a:pt x="116" y="21"/>
                    <a:pt x="109" y="13"/>
                    <a:pt x="98" y="2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5331" y="2609"/>
              <a:ext cx="119" cy="93"/>
            </a:xfrm>
            <a:custGeom>
              <a:avLst/>
              <a:gdLst>
                <a:gd name="T0" fmla="*/ 119 w 50"/>
                <a:gd name="T1" fmla="*/ 210 h 39"/>
                <a:gd name="T2" fmla="*/ 143 w 50"/>
                <a:gd name="T3" fmla="*/ 222 h 39"/>
                <a:gd name="T4" fmla="*/ 143 w 50"/>
                <a:gd name="T5" fmla="*/ 222 h 39"/>
                <a:gd name="T6" fmla="*/ 164 w 50"/>
                <a:gd name="T7" fmla="*/ 210 h 39"/>
                <a:gd name="T8" fmla="*/ 278 w 50"/>
                <a:gd name="T9" fmla="*/ 45 h 39"/>
                <a:gd name="T10" fmla="*/ 283 w 50"/>
                <a:gd name="T11" fmla="*/ 29 h 39"/>
                <a:gd name="T12" fmla="*/ 255 w 50"/>
                <a:gd name="T13" fmla="*/ 0 h 39"/>
                <a:gd name="T14" fmla="*/ 143 w 50"/>
                <a:gd name="T15" fmla="*/ 5 h 39"/>
                <a:gd name="T16" fmla="*/ 143 w 50"/>
                <a:gd name="T17" fmla="*/ 5 h 39"/>
                <a:gd name="T18" fmla="*/ 29 w 50"/>
                <a:gd name="T19" fmla="*/ 0 h 39"/>
                <a:gd name="T20" fmla="*/ 0 w 50"/>
                <a:gd name="T21" fmla="*/ 29 h 39"/>
                <a:gd name="T22" fmla="*/ 5 w 50"/>
                <a:gd name="T23" fmla="*/ 45 h 39"/>
                <a:gd name="T24" fmla="*/ 119 w 50"/>
                <a:gd name="T25" fmla="*/ 21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39">
                  <a:moveTo>
                    <a:pt x="21" y="37"/>
                  </a:moveTo>
                  <a:cubicBezTo>
                    <a:pt x="22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8" y="39"/>
                    <a:pt x="29" y="37"/>
                  </a:cubicBezTo>
                  <a:cubicBezTo>
                    <a:pt x="41" y="25"/>
                    <a:pt x="48" y="11"/>
                    <a:pt x="49" y="8"/>
                  </a:cubicBezTo>
                  <a:cubicBezTo>
                    <a:pt x="50" y="7"/>
                    <a:pt x="50" y="6"/>
                    <a:pt x="50" y="5"/>
                  </a:cubicBezTo>
                  <a:cubicBezTo>
                    <a:pt x="50" y="2"/>
                    <a:pt x="47" y="0"/>
                    <a:pt x="45" y="0"/>
                  </a:cubicBezTo>
                  <a:cubicBezTo>
                    <a:pt x="42" y="0"/>
                    <a:pt x="3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4" y="1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11"/>
                    <a:pt x="9" y="25"/>
                    <a:pt x="21" y="3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25"/>
          <p:cNvGrpSpPr>
            <a:grpSpLocks noChangeAspect="1"/>
          </p:cNvGrpSpPr>
          <p:nvPr/>
        </p:nvGrpSpPr>
        <p:grpSpPr bwMode="auto">
          <a:xfrm>
            <a:off x="5640483" y="544444"/>
            <a:ext cx="742310" cy="630455"/>
            <a:chOff x="6674" y="2160"/>
            <a:chExt cx="1387" cy="1178"/>
          </a:xfrm>
        </p:grpSpPr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6693" y="2179"/>
              <a:ext cx="1349" cy="1140"/>
            </a:xfrm>
            <a:custGeom>
              <a:avLst/>
              <a:gdLst>
                <a:gd name="T0" fmla="*/ 3023 w 568"/>
                <a:gd name="T1" fmla="*/ 2708 h 480"/>
                <a:gd name="T2" fmla="*/ 181 w 568"/>
                <a:gd name="T3" fmla="*/ 2708 h 480"/>
                <a:gd name="T4" fmla="*/ 0 w 568"/>
                <a:gd name="T5" fmla="*/ 2527 h 480"/>
                <a:gd name="T6" fmla="*/ 0 w 568"/>
                <a:gd name="T7" fmla="*/ 181 h 480"/>
                <a:gd name="T8" fmla="*/ 181 w 568"/>
                <a:gd name="T9" fmla="*/ 0 h 480"/>
                <a:gd name="T10" fmla="*/ 3023 w 568"/>
                <a:gd name="T11" fmla="*/ 0 h 480"/>
                <a:gd name="T12" fmla="*/ 3204 w 568"/>
                <a:gd name="T13" fmla="*/ 181 h 480"/>
                <a:gd name="T14" fmla="*/ 3204 w 568"/>
                <a:gd name="T15" fmla="*/ 2527 h 480"/>
                <a:gd name="T16" fmla="*/ 3023 w 568"/>
                <a:gd name="T17" fmla="*/ 270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480">
                  <a:moveTo>
                    <a:pt x="536" y="480"/>
                  </a:moveTo>
                  <a:cubicBezTo>
                    <a:pt x="32" y="480"/>
                    <a:pt x="32" y="480"/>
                    <a:pt x="32" y="480"/>
                  </a:cubicBezTo>
                  <a:cubicBezTo>
                    <a:pt x="14" y="480"/>
                    <a:pt x="0" y="466"/>
                    <a:pt x="0" y="44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448"/>
                    <a:pt x="568" y="448"/>
                    <a:pt x="568" y="448"/>
                  </a:cubicBezTo>
                  <a:cubicBezTo>
                    <a:pt x="568" y="466"/>
                    <a:pt x="554" y="480"/>
                    <a:pt x="536" y="48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27"/>
            <p:cNvSpPr>
              <a:spLocks noEditPoints="1"/>
            </p:cNvSpPr>
            <p:nvPr/>
          </p:nvSpPr>
          <p:spPr bwMode="auto">
            <a:xfrm>
              <a:off x="6674" y="2160"/>
              <a:ext cx="1387" cy="1178"/>
            </a:xfrm>
            <a:custGeom>
              <a:avLst/>
              <a:gdLst>
                <a:gd name="T0" fmla="*/ 3069 w 584"/>
                <a:gd name="T1" fmla="*/ 2798 h 496"/>
                <a:gd name="T2" fmla="*/ 226 w 584"/>
                <a:gd name="T3" fmla="*/ 2798 h 496"/>
                <a:gd name="T4" fmla="*/ 0 w 584"/>
                <a:gd name="T5" fmla="*/ 2572 h 496"/>
                <a:gd name="T6" fmla="*/ 0 w 584"/>
                <a:gd name="T7" fmla="*/ 226 h 496"/>
                <a:gd name="T8" fmla="*/ 226 w 584"/>
                <a:gd name="T9" fmla="*/ 0 h 496"/>
                <a:gd name="T10" fmla="*/ 3069 w 584"/>
                <a:gd name="T11" fmla="*/ 0 h 496"/>
                <a:gd name="T12" fmla="*/ 3294 w 584"/>
                <a:gd name="T13" fmla="*/ 226 h 496"/>
                <a:gd name="T14" fmla="*/ 3294 w 584"/>
                <a:gd name="T15" fmla="*/ 2572 h 496"/>
                <a:gd name="T16" fmla="*/ 3069 w 584"/>
                <a:gd name="T17" fmla="*/ 2798 h 496"/>
                <a:gd name="T18" fmla="*/ 226 w 584"/>
                <a:gd name="T19" fmla="*/ 90 h 496"/>
                <a:gd name="T20" fmla="*/ 90 w 584"/>
                <a:gd name="T21" fmla="*/ 226 h 496"/>
                <a:gd name="T22" fmla="*/ 90 w 584"/>
                <a:gd name="T23" fmla="*/ 2572 h 496"/>
                <a:gd name="T24" fmla="*/ 226 w 584"/>
                <a:gd name="T25" fmla="*/ 2708 h 496"/>
                <a:gd name="T26" fmla="*/ 3069 w 584"/>
                <a:gd name="T27" fmla="*/ 2708 h 496"/>
                <a:gd name="T28" fmla="*/ 3204 w 584"/>
                <a:gd name="T29" fmla="*/ 2572 h 496"/>
                <a:gd name="T30" fmla="*/ 3204 w 584"/>
                <a:gd name="T31" fmla="*/ 226 h 496"/>
                <a:gd name="T32" fmla="*/ 3069 w 584"/>
                <a:gd name="T33" fmla="*/ 90 h 496"/>
                <a:gd name="T34" fmla="*/ 226 w 584"/>
                <a:gd name="T35" fmla="*/ 90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4" h="496">
                  <a:moveTo>
                    <a:pt x="544" y="496"/>
                  </a:moveTo>
                  <a:cubicBezTo>
                    <a:pt x="40" y="496"/>
                    <a:pt x="40" y="496"/>
                    <a:pt x="40" y="496"/>
                  </a:cubicBezTo>
                  <a:cubicBezTo>
                    <a:pt x="18" y="496"/>
                    <a:pt x="0" y="478"/>
                    <a:pt x="0" y="4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456"/>
                    <a:pt x="584" y="456"/>
                    <a:pt x="584" y="456"/>
                  </a:cubicBezTo>
                  <a:cubicBezTo>
                    <a:pt x="584" y="478"/>
                    <a:pt x="566" y="496"/>
                    <a:pt x="544" y="496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456"/>
                    <a:pt x="16" y="456"/>
                    <a:pt x="16" y="456"/>
                  </a:cubicBezTo>
                  <a:cubicBezTo>
                    <a:pt x="16" y="469"/>
                    <a:pt x="27" y="480"/>
                    <a:pt x="40" y="480"/>
                  </a:cubicBezTo>
                  <a:cubicBezTo>
                    <a:pt x="544" y="480"/>
                    <a:pt x="544" y="480"/>
                    <a:pt x="544" y="480"/>
                  </a:cubicBezTo>
                  <a:cubicBezTo>
                    <a:pt x="557" y="480"/>
                    <a:pt x="568" y="469"/>
                    <a:pt x="568" y="456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6693" y="2179"/>
              <a:ext cx="1349" cy="190"/>
            </a:xfrm>
            <a:custGeom>
              <a:avLst/>
              <a:gdLst>
                <a:gd name="T0" fmla="*/ 3204 w 568"/>
                <a:gd name="T1" fmla="*/ 451 h 80"/>
                <a:gd name="T2" fmla="*/ 0 w 568"/>
                <a:gd name="T3" fmla="*/ 451 h 80"/>
                <a:gd name="T4" fmla="*/ 0 w 568"/>
                <a:gd name="T5" fmla="*/ 181 h 80"/>
                <a:gd name="T6" fmla="*/ 181 w 568"/>
                <a:gd name="T7" fmla="*/ 0 h 80"/>
                <a:gd name="T8" fmla="*/ 3023 w 568"/>
                <a:gd name="T9" fmla="*/ 0 h 80"/>
                <a:gd name="T10" fmla="*/ 3204 w 568"/>
                <a:gd name="T11" fmla="*/ 181 h 80"/>
                <a:gd name="T12" fmla="*/ 3204 w 568"/>
                <a:gd name="T13" fmla="*/ 45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8" h="80">
                  <a:moveTo>
                    <a:pt x="56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80"/>
                    <a:pt x="568" y="80"/>
                    <a:pt x="568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6674" y="2160"/>
              <a:ext cx="1387" cy="228"/>
            </a:xfrm>
            <a:custGeom>
              <a:avLst/>
              <a:gdLst>
                <a:gd name="T0" fmla="*/ 3294 w 584"/>
                <a:gd name="T1" fmla="*/ 542 h 96"/>
                <a:gd name="T2" fmla="*/ 0 w 584"/>
                <a:gd name="T3" fmla="*/ 542 h 96"/>
                <a:gd name="T4" fmla="*/ 0 w 584"/>
                <a:gd name="T5" fmla="*/ 226 h 96"/>
                <a:gd name="T6" fmla="*/ 226 w 584"/>
                <a:gd name="T7" fmla="*/ 0 h 96"/>
                <a:gd name="T8" fmla="*/ 3069 w 584"/>
                <a:gd name="T9" fmla="*/ 0 h 96"/>
                <a:gd name="T10" fmla="*/ 3294 w 584"/>
                <a:gd name="T11" fmla="*/ 226 h 96"/>
                <a:gd name="T12" fmla="*/ 3294 w 584"/>
                <a:gd name="T13" fmla="*/ 542 h 96"/>
                <a:gd name="T14" fmla="*/ 90 w 584"/>
                <a:gd name="T15" fmla="*/ 451 h 96"/>
                <a:gd name="T16" fmla="*/ 3204 w 584"/>
                <a:gd name="T17" fmla="*/ 451 h 96"/>
                <a:gd name="T18" fmla="*/ 3204 w 584"/>
                <a:gd name="T19" fmla="*/ 226 h 96"/>
                <a:gd name="T20" fmla="*/ 3069 w 584"/>
                <a:gd name="T21" fmla="*/ 90 h 96"/>
                <a:gd name="T22" fmla="*/ 226 w 584"/>
                <a:gd name="T23" fmla="*/ 90 h 96"/>
                <a:gd name="T24" fmla="*/ 90 w 584"/>
                <a:gd name="T25" fmla="*/ 226 h 96"/>
                <a:gd name="T26" fmla="*/ 90 w 584"/>
                <a:gd name="T27" fmla="*/ 451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96">
                  <a:moveTo>
                    <a:pt x="584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96"/>
                    <a:pt x="584" y="96"/>
                    <a:pt x="584" y="96"/>
                  </a:cubicBezTo>
                  <a:moveTo>
                    <a:pt x="16" y="80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Oval 30"/>
            <p:cNvSpPr>
              <a:spLocks noChangeArrowheads="1"/>
            </p:cNvSpPr>
            <p:nvPr/>
          </p:nvSpPr>
          <p:spPr bwMode="auto">
            <a:xfrm>
              <a:off x="6784" y="2260"/>
              <a:ext cx="28" cy="28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Oval 31"/>
            <p:cNvSpPr>
              <a:spLocks noChangeArrowheads="1"/>
            </p:cNvSpPr>
            <p:nvPr/>
          </p:nvSpPr>
          <p:spPr bwMode="auto">
            <a:xfrm>
              <a:off x="6836" y="2260"/>
              <a:ext cx="28" cy="28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Oval 32"/>
            <p:cNvSpPr>
              <a:spLocks noChangeArrowheads="1"/>
            </p:cNvSpPr>
            <p:nvPr/>
          </p:nvSpPr>
          <p:spPr bwMode="auto">
            <a:xfrm>
              <a:off x="6888" y="2260"/>
              <a:ext cx="29" cy="28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33"/>
            <p:cNvSpPr>
              <a:spLocks noChangeArrowheads="1"/>
            </p:cNvSpPr>
            <p:nvPr/>
          </p:nvSpPr>
          <p:spPr bwMode="auto">
            <a:xfrm>
              <a:off x="6712" y="2388"/>
              <a:ext cx="1311" cy="57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34"/>
            <p:cNvSpPr>
              <a:spLocks noChangeArrowheads="1"/>
            </p:cNvSpPr>
            <p:nvPr/>
          </p:nvSpPr>
          <p:spPr bwMode="auto">
            <a:xfrm>
              <a:off x="6712" y="2388"/>
              <a:ext cx="131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35"/>
            <p:cNvSpPr>
              <a:spLocks noEditPoints="1"/>
            </p:cNvSpPr>
            <p:nvPr/>
          </p:nvSpPr>
          <p:spPr bwMode="auto">
            <a:xfrm>
              <a:off x="6693" y="2388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close/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36"/>
            <p:cNvSpPr>
              <a:spLocks noEditPoints="1"/>
            </p:cNvSpPr>
            <p:nvPr/>
          </p:nvSpPr>
          <p:spPr bwMode="auto">
            <a:xfrm>
              <a:off x="6693" y="2388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6712" y="2331"/>
              <a:ext cx="1311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38"/>
            <p:cNvSpPr>
              <a:spLocks noChangeArrowheads="1"/>
            </p:cNvSpPr>
            <p:nvPr/>
          </p:nvSpPr>
          <p:spPr bwMode="auto">
            <a:xfrm>
              <a:off x="6712" y="2331"/>
              <a:ext cx="13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39"/>
            <p:cNvSpPr>
              <a:spLocks/>
            </p:cNvSpPr>
            <p:nvPr/>
          </p:nvSpPr>
          <p:spPr bwMode="auto">
            <a:xfrm>
              <a:off x="6693" y="2331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40"/>
            <p:cNvSpPr>
              <a:spLocks/>
            </p:cNvSpPr>
            <p:nvPr/>
          </p:nvSpPr>
          <p:spPr bwMode="auto">
            <a:xfrm>
              <a:off x="6693" y="2331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41"/>
            <p:cNvSpPr>
              <a:spLocks noEditPoints="1"/>
            </p:cNvSpPr>
            <p:nvPr/>
          </p:nvSpPr>
          <p:spPr bwMode="auto">
            <a:xfrm>
              <a:off x="7121" y="2540"/>
              <a:ext cx="475" cy="627"/>
            </a:xfrm>
            <a:custGeom>
              <a:avLst/>
              <a:gdLst>
                <a:gd name="T0" fmla="*/ 242 w 200"/>
                <a:gd name="T1" fmla="*/ 90 h 264"/>
                <a:gd name="T2" fmla="*/ 242 w 200"/>
                <a:gd name="T3" fmla="*/ 287 h 264"/>
                <a:gd name="T4" fmla="*/ 886 w 200"/>
                <a:gd name="T5" fmla="*/ 287 h 264"/>
                <a:gd name="T6" fmla="*/ 886 w 200"/>
                <a:gd name="T7" fmla="*/ 90 h 264"/>
                <a:gd name="T8" fmla="*/ 886 w 200"/>
                <a:gd name="T9" fmla="*/ 287 h 264"/>
                <a:gd name="T10" fmla="*/ 660 w 200"/>
                <a:gd name="T11" fmla="*/ 95 h 264"/>
                <a:gd name="T12" fmla="*/ 468 w 200"/>
                <a:gd name="T13" fmla="*/ 95 h 264"/>
                <a:gd name="T14" fmla="*/ 1116 w 200"/>
                <a:gd name="T15" fmla="*/ 361 h 264"/>
                <a:gd name="T16" fmla="*/ 1088 w 200"/>
                <a:gd name="T17" fmla="*/ 356 h 264"/>
                <a:gd name="T18" fmla="*/ 862 w 200"/>
                <a:gd name="T19" fmla="*/ 439 h 264"/>
                <a:gd name="T20" fmla="*/ 565 w 200"/>
                <a:gd name="T21" fmla="*/ 812 h 264"/>
                <a:gd name="T22" fmla="*/ 266 w 200"/>
                <a:gd name="T23" fmla="*/ 439 h 264"/>
                <a:gd name="T24" fmla="*/ 40 w 200"/>
                <a:gd name="T25" fmla="*/ 356 h 264"/>
                <a:gd name="T26" fmla="*/ 12 w 200"/>
                <a:gd name="T27" fmla="*/ 361 h 264"/>
                <a:gd name="T28" fmla="*/ 124 w 200"/>
                <a:gd name="T29" fmla="*/ 694 h 264"/>
                <a:gd name="T30" fmla="*/ 689 w 200"/>
                <a:gd name="T31" fmla="*/ 1461 h 264"/>
                <a:gd name="T32" fmla="*/ 903 w 200"/>
                <a:gd name="T33" fmla="*/ 1489 h 264"/>
                <a:gd name="T34" fmla="*/ 936 w 200"/>
                <a:gd name="T35" fmla="*/ 1461 h 264"/>
                <a:gd name="T36" fmla="*/ 739 w 200"/>
                <a:gd name="T37" fmla="*/ 1021 h 264"/>
                <a:gd name="T38" fmla="*/ 762 w 200"/>
                <a:gd name="T39" fmla="*/ 971 h 264"/>
                <a:gd name="T40" fmla="*/ 1128 w 200"/>
                <a:gd name="T41" fmla="*/ 390 h 264"/>
                <a:gd name="T42" fmla="*/ 366 w 200"/>
                <a:gd name="T43" fmla="*/ 1112 h 264"/>
                <a:gd name="T44" fmla="*/ 316 w 200"/>
                <a:gd name="T45" fmla="*/ 1112 h 264"/>
                <a:gd name="T46" fmla="*/ 204 w 200"/>
                <a:gd name="T47" fmla="*/ 1484 h 264"/>
                <a:gd name="T48" fmla="*/ 411 w 200"/>
                <a:gd name="T49" fmla="*/ 1489 h 264"/>
                <a:gd name="T50" fmla="*/ 492 w 200"/>
                <a:gd name="T51" fmla="*/ 1297 h 264"/>
                <a:gd name="T52" fmla="*/ 366 w 200"/>
                <a:gd name="T53" fmla="*/ 1112 h 264"/>
                <a:gd name="T54" fmla="*/ 565 w 200"/>
                <a:gd name="T55" fmla="*/ 656 h 264"/>
                <a:gd name="T56" fmla="*/ 587 w 200"/>
                <a:gd name="T57" fmla="*/ 648 h 264"/>
                <a:gd name="T58" fmla="*/ 694 w 200"/>
                <a:gd name="T59" fmla="*/ 480 h 264"/>
                <a:gd name="T60" fmla="*/ 565 w 200"/>
                <a:gd name="T61" fmla="*/ 451 h 264"/>
                <a:gd name="T62" fmla="*/ 456 w 200"/>
                <a:gd name="T63" fmla="*/ 451 h 264"/>
                <a:gd name="T64" fmla="*/ 435 w 200"/>
                <a:gd name="T65" fmla="*/ 492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0" h="264">
                  <a:moveTo>
                    <a:pt x="26" y="33"/>
                  </a:moveTo>
                  <a:cubicBezTo>
                    <a:pt x="26" y="24"/>
                    <a:pt x="33" y="16"/>
                    <a:pt x="43" y="16"/>
                  </a:cubicBezTo>
                  <a:cubicBezTo>
                    <a:pt x="53" y="16"/>
                    <a:pt x="60" y="24"/>
                    <a:pt x="60" y="33"/>
                  </a:cubicBezTo>
                  <a:cubicBezTo>
                    <a:pt x="60" y="43"/>
                    <a:pt x="53" y="51"/>
                    <a:pt x="43" y="51"/>
                  </a:cubicBezTo>
                  <a:cubicBezTo>
                    <a:pt x="33" y="51"/>
                    <a:pt x="26" y="43"/>
                    <a:pt x="26" y="33"/>
                  </a:cubicBezTo>
                  <a:close/>
                  <a:moveTo>
                    <a:pt x="157" y="51"/>
                  </a:moveTo>
                  <a:cubicBezTo>
                    <a:pt x="166" y="51"/>
                    <a:pt x="174" y="43"/>
                    <a:pt x="174" y="33"/>
                  </a:cubicBezTo>
                  <a:cubicBezTo>
                    <a:pt x="174" y="24"/>
                    <a:pt x="166" y="16"/>
                    <a:pt x="157" y="16"/>
                  </a:cubicBezTo>
                  <a:cubicBezTo>
                    <a:pt x="147" y="16"/>
                    <a:pt x="140" y="24"/>
                    <a:pt x="140" y="33"/>
                  </a:cubicBezTo>
                  <a:cubicBezTo>
                    <a:pt x="140" y="43"/>
                    <a:pt x="147" y="51"/>
                    <a:pt x="157" y="51"/>
                  </a:cubicBezTo>
                  <a:close/>
                  <a:moveTo>
                    <a:pt x="100" y="35"/>
                  </a:moveTo>
                  <a:cubicBezTo>
                    <a:pt x="110" y="35"/>
                    <a:pt x="117" y="27"/>
                    <a:pt x="117" y="17"/>
                  </a:cubicBezTo>
                  <a:cubicBezTo>
                    <a:pt x="117" y="8"/>
                    <a:pt x="110" y="0"/>
                    <a:pt x="100" y="0"/>
                  </a:cubicBezTo>
                  <a:cubicBezTo>
                    <a:pt x="90" y="0"/>
                    <a:pt x="83" y="8"/>
                    <a:pt x="83" y="17"/>
                  </a:cubicBezTo>
                  <a:cubicBezTo>
                    <a:pt x="83" y="27"/>
                    <a:pt x="90" y="35"/>
                    <a:pt x="100" y="35"/>
                  </a:cubicBezTo>
                  <a:close/>
                  <a:moveTo>
                    <a:pt x="198" y="64"/>
                  </a:moveTo>
                  <a:cubicBezTo>
                    <a:pt x="197" y="63"/>
                    <a:pt x="196" y="63"/>
                    <a:pt x="195" y="63"/>
                  </a:cubicBezTo>
                  <a:cubicBezTo>
                    <a:pt x="194" y="63"/>
                    <a:pt x="193" y="63"/>
                    <a:pt x="193" y="63"/>
                  </a:cubicBezTo>
                  <a:cubicBezTo>
                    <a:pt x="181" y="68"/>
                    <a:pt x="169" y="71"/>
                    <a:pt x="158" y="74"/>
                  </a:cubicBezTo>
                  <a:cubicBezTo>
                    <a:pt x="156" y="74"/>
                    <a:pt x="154" y="76"/>
                    <a:pt x="153" y="78"/>
                  </a:cubicBezTo>
                  <a:cubicBezTo>
                    <a:pt x="145" y="100"/>
                    <a:pt x="125" y="120"/>
                    <a:pt x="104" y="142"/>
                  </a:cubicBezTo>
                  <a:cubicBezTo>
                    <a:pt x="103" y="143"/>
                    <a:pt x="102" y="144"/>
                    <a:pt x="100" y="144"/>
                  </a:cubicBezTo>
                  <a:cubicBezTo>
                    <a:pt x="98" y="144"/>
                    <a:pt x="97" y="143"/>
                    <a:pt x="96" y="142"/>
                  </a:cubicBezTo>
                  <a:cubicBezTo>
                    <a:pt x="75" y="120"/>
                    <a:pt x="55" y="100"/>
                    <a:pt x="47" y="78"/>
                  </a:cubicBezTo>
                  <a:cubicBezTo>
                    <a:pt x="46" y="76"/>
                    <a:pt x="44" y="74"/>
                    <a:pt x="42" y="74"/>
                  </a:cubicBezTo>
                  <a:cubicBezTo>
                    <a:pt x="31" y="71"/>
                    <a:pt x="19" y="68"/>
                    <a:pt x="7" y="63"/>
                  </a:cubicBezTo>
                  <a:cubicBezTo>
                    <a:pt x="7" y="63"/>
                    <a:pt x="6" y="63"/>
                    <a:pt x="5" y="63"/>
                  </a:cubicBezTo>
                  <a:cubicBezTo>
                    <a:pt x="4" y="63"/>
                    <a:pt x="3" y="63"/>
                    <a:pt x="2" y="64"/>
                  </a:cubicBezTo>
                  <a:cubicBezTo>
                    <a:pt x="1" y="65"/>
                    <a:pt x="0" y="67"/>
                    <a:pt x="0" y="69"/>
                  </a:cubicBezTo>
                  <a:cubicBezTo>
                    <a:pt x="2" y="87"/>
                    <a:pt x="9" y="105"/>
                    <a:pt x="22" y="123"/>
                  </a:cubicBezTo>
                  <a:cubicBezTo>
                    <a:pt x="34" y="141"/>
                    <a:pt x="50" y="157"/>
                    <a:pt x="65" y="172"/>
                  </a:cubicBezTo>
                  <a:cubicBezTo>
                    <a:pt x="93" y="201"/>
                    <a:pt x="120" y="228"/>
                    <a:pt x="122" y="259"/>
                  </a:cubicBezTo>
                  <a:cubicBezTo>
                    <a:pt x="122" y="262"/>
                    <a:pt x="124" y="264"/>
                    <a:pt x="127" y="264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2" y="264"/>
                    <a:pt x="163" y="264"/>
                    <a:pt x="164" y="263"/>
                  </a:cubicBezTo>
                  <a:cubicBezTo>
                    <a:pt x="165" y="262"/>
                    <a:pt x="166" y="260"/>
                    <a:pt x="166" y="259"/>
                  </a:cubicBezTo>
                  <a:cubicBezTo>
                    <a:pt x="165" y="238"/>
                    <a:pt x="157" y="217"/>
                    <a:pt x="142" y="194"/>
                  </a:cubicBezTo>
                  <a:cubicBezTo>
                    <a:pt x="138" y="190"/>
                    <a:pt x="135" y="185"/>
                    <a:pt x="131" y="181"/>
                  </a:cubicBezTo>
                  <a:cubicBezTo>
                    <a:pt x="130" y="179"/>
                    <a:pt x="131" y="177"/>
                    <a:pt x="132" y="176"/>
                  </a:cubicBezTo>
                  <a:cubicBezTo>
                    <a:pt x="133" y="174"/>
                    <a:pt x="134" y="173"/>
                    <a:pt x="135" y="172"/>
                  </a:cubicBezTo>
                  <a:cubicBezTo>
                    <a:pt x="150" y="157"/>
                    <a:pt x="166" y="141"/>
                    <a:pt x="178" y="123"/>
                  </a:cubicBezTo>
                  <a:cubicBezTo>
                    <a:pt x="191" y="105"/>
                    <a:pt x="198" y="87"/>
                    <a:pt x="200" y="69"/>
                  </a:cubicBezTo>
                  <a:cubicBezTo>
                    <a:pt x="200" y="67"/>
                    <a:pt x="199" y="65"/>
                    <a:pt x="198" y="64"/>
                  </a:cubicBezTo>
                  <a:close/>
                  <a:moveTo>
                    <a:pt x="65" y="197"/>
                  </a:moveTo>
                  <a:cubicBezTo>
                    <a:pt x="64" y="196"/>
                    <a:pt x="63" y="195"/>
                    <a:pt x="61" y="195"/>
                  </a:cubicBezTo>
                  <a:cubicBezTo>
                    <a:pt x="58" y="195"/>
                    <a:pt x="57" y="197"/>
                    <a:pt x="56" y="197"/>
                  </a:cubicBezTo>
                  <a:cubicBezTo>
                    <a:pt x="42" y="219"/>
                    <a:pt x="35" y="239"/>
                    <a:pt x="34" y="259"/>
                  </a:cubicBezTo>
                  <a:cubicBezTo>
                    <a:pt x="34" y="260"/>
                    <a:pt x="35" y="262"/>
                    <a:pt x="36" y="263"/>
                  </a:cubicBezTo>
                  <a:cubicBezTo>
                    <a:pt x="37" y="264"/>
                    <a:pt x="38" y="264"/>
                    <a:pt x="40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5" y="264"/>
                    <a:pt x="78" y="262"/>
                    <a:pt x="78" y="259"/>
                  </a:cubicBezTo>
                  <a:cubicBezTo>
                    <a:pt x="79" y="250"/>
                    <a:pt x="82" y="240"/>
                    <a:pt x="87" y="230"/>
                  </a:cubicBezTo>
                  <a:cubicBezTo>
                    <a:pt x="89" y="226"/>
                    <a:pt x="88" y="223"/>
                    <a:pt x="87" y="222"/>
                  </a:cubicBezTo>
                  <a:cubicBezTo>
                    <a:pt x="81" y="214"/>
                    <a:pt x="74" y="207"/>
                    <a:pt x="65" y="197"/>
                  </a:cubicBezTo>
                  <a:close/>
                  <a:moveTo>
                    <a:pt x="96" y="115"/>
                  </a:moveTo>
                  <a:cubicBezTo>
                    <a:pt x="97" y="116"/>
                    <a:pt x="99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1" y="116"/>
                    <a:pt x="102" y="116"/>
                    <a:pt x="104" y="115"/>
                  </a:cubicBezTo>
                  <a:cubicBezTo>
                    <a:pt x="115" y="104"/>
                    <a:pt x="122" y="90"/>
                    <a:pt x="123" y="87"/>
                  </a:cubicBezTo>
                  <a:cubicBezTo>
                    <a:pt x="123" y="86"/>
                    <a:pt x="123" y="86"/>
                    <a:pt x="123" y="85"/>
                  </a:cubicBezTo>
                  <a:cubicBezTo>
                    <a:pt x="123" y="82"/>
                    <a:pt x="121" y="80"/>
                    <a:pt x="118" y="80"/>
                  </a:cubicBezTo>
                  <a:cubicBezTo>
                    <a:pt x="116" y="80"/>
                    <a:pt x="11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0" y="80"/>
                    <a:pt x="84" y="80"/>
                    <a:pt x="81" y="80"/>
                  </a:cubicBezTo>
                  <a:cubicBezTo>
                    <a:pt x="79" y="80"/>
                    <a:pt x="76" y="82"/>
                    <a:pt x="76" y="85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8" y="90"/>
                    <a:pt x="85" y="104"/>
                    <a:pt x="96" y="115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uppieren 180"/>
          <p:cNvGrpSpPr/>
          <p:nvPr/>
        </p:nvGrpSpPr>
        <p:grpSpPr>
          <a:xfrm>
            <a:off x="4354702" y="870682"/>
            <a:ext cx="683728" cy="261628"/>
            <a:chOff x="5936135" y="1719072"/>
            <a:chExt cx="2174593" cy="832106"/>
          </a:xfrm>
        </p:grpSpPr>
        <p:sp>
          <p:nvSpPr>
            <p:cNvPr id="182" name="Freeform 96"/>
            <p:cNvSpPr>
              <a:spLocks/>
            </p:cNvSpPr>
            <p:nvPr/>
          </p:nvSpPr>
          <p:spPr bwMode="auto">
            <a:xfrm>
              <a:off x="5936135" y="1719072"/>
              <a:ext cx="2174593" cy="832106"/>
            </a:xfrm>
            <a:custGeom>
              <a:avLst/>
              <a:gdLst>
                <a:gd name="T0" fmla="*/ 3366 w 634"/>
                <a:gd name="T1" fmla="*/ 1247 h 221"/>
                <a:gd name="T2" fmla="*/ 192 w 634"/>
                <a:gd name="T3" fmla="*/ 1247 h 221"/>
                <a:gd name="T4" fmla="*/ 0 w 634"/>
                <a:gd name="T5" fmla="*/ 1050 h 221"/>
                <a:gd name="T6" fmla="*/ 0 w 634"/>
                <a:gd name="T7" fmla="*/ 197 h 221"/>
                <a:gd name="T8" fmla="*/ 192 w 634"/>
                <a:gd name="T9" fmla="*/ 0 h 221"/>
                <a:gd name="T10" fmla="*/ 3366 w 634"/>
                <a:gd name="T11" fmla="*/ 0 h 221"/>
                <a:gd name="T12" fmla="*/ 3563 w 634"/>
                <a:gd name="T13" fmla="*/ 197 h 221"/>
                <a:gd name="T14" fmla="*/ 3563 w 634"/>
                <a:gd name="T15" fmla="*/ 1050 h 221"/>
                <a:gd name="T16" fmla="*/ 3366 w 634"/>
                <a:gd name="T17" fmla="*/ 1247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4" h="221">
                  <a:moveTo>
                    <a:pt x="599" y="221"/>
                  </a:moveTo>
                  <a:cubicBezTo>
                    <a:pt x="34" y="221"/>
                    <a:pt x="34" y="221"/>
                    <a:pt x="34" y="221"/>
                  </a:cubicBezTo>
                  <a:cubicBezTo>
                    <a:pt x="15" y="221"/>
                    <a:pt x="0" y="205"/>
                    <a:pt x="0" y="1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99" y="0"/>
                    <a:pt x="599" y="0"/>
                    <a:pt x="599" y="0"/>
                  </a:cubicBezTo>
                  <a:cubicBezTo>
                    <a:pt x="618" y="0"/>
                    <a:pt x="634" y="16"/>
                    <a:pt x="634" y="35"/>
                  </a:cubicBezTo>
                  <a:cubicBezTo>
                    <a:pt x="634" y="186"/>
                    <a:pt x="634" y="186"/>
                    <a:pt x="634" y="186"/>
                  </a:cubicBezTo>
                  <a:cubicBezTo>
                    <a:pt x="634" y="205"/>
                    <a:pt x="618" y="221"/>
                    <a:pt x="599" y="221"/>
                  </a:cubicBezTo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6071072" y="1888411"/>
              <a:ext cx="109959" cy="504018"/>
            </a:xfrm>
            <a:prstGeom prst="rect">
              <a:avLst/>
            </a:prstGeom>
            <a:solidFill>
              <a:srgbClr val="EF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6455248" y="2011524"/>
              <a:ext cx="1371600" cy="60229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101"/>
            <p:cNvSpPr>
              <a:spLocks noChangeArrowheads="1"/>
            </p:cNvSpPr>
            <p:nvPr/>
          </p:nvSpPr>
          <p:spPr bwMode="auto">
            <a:xfrm>
              <a:off x="6455248" y="2197261"/>
              <a:ext cx="1001210" cy="60229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" name="Gruppieren 185"/>
          <p:cNvGrpSpPr/>
          <p:nvPr/>
        </p:nvGrpSpPr>
        <p:grpSpPr>
          <a:xfrm>
            <a:off x="4900228" y="1187993"/>
            <a:ext cx="683728" cy="261628"/>
            <a:chOff x="5936135" y="1719072"/>
            <a:chExt cx="2174593" cy="832106"/>
          </a:xfrm>
        </p:grpSpPr>
        <p:sp>
          <p:nvSpPr>
            <p:cNvPr id="187" name="Freeform 96"/>
            <p:cNvSpPr>
              <a:spLocks/>
            </p:cNvSpPr>
            <p:nvPr/>
          </p:nvSpPr>
          <p:spPr bwMode="auto">
            <a:xfrm>
              <a:off x="5936135" y="1719072"/>
              <a:ext cx="2174593" cy="832106"/>
            </a:xfrm>
            <a:custGeom>
              <a:avLst/>
              <a:gdLst>
                <a:gd name="T0" fmla="*/ 3366 w 634"/>
                <a:gd name="T1" fmla="*/ 1247 h 221"/>
                <a:gd name="T2" fmla="*/ 192 w 634"/>
                <a:gd name="T3" fmla="*/ 1247 h 221"/>
                <a:gd name="T4" fmla="*/ 0 w 634"/>
                <a:gd name="T5" fmla="*/ 1050 h 221"/>
                <a:gd name="T6" fmla="*/ 0 w 634"/>
                <a:gd name="T7" fmla="*/ 197 h 221"/>
                <a:gd name="T8" fmla="*/ 192 w 634"/>
                <a:gd name="T9" fmla="*/ 0 h 221"/>
                <a:gd name="T10" fmla="*/ 3366 w 634"/>
                <a:gd name="T11" fmla="*/ 0 h 221"/>
                <a:gd name="T12" fmla="*/ 3563 w 634"/>
                <a:gd name="T13" fmla="*/ 197 h 221"/>
                <a:gd name="T14" fmla="*/ 3563 w 634"/>
                <a:gd name="T15" fmla="*/ 1050 h 221"/>
                <a:gd name="T16" fmla="*/ 3366 w 634"/>
                <a:gd name="T17" fmla="*/ 1247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4" h="221">
                  <a:moveTo>
                    <a:pt x="599" y="221"/>
                  </a:moveTo>
                  <a:cubicBezTo>
                    <a:pt x="34" y="221"/>
                    <a:pt x="34" y="221"/>
                    <a:pt x="34" y="221"/>
                  </a:cubicBezTo>
                  <a:cubicBezTo>
                    <a:pt x="15" y="221"/>
                    <a:pt x="0" y="205"/>
                    <a:pt x="0" y="1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99" y="0"/>
                    <a:pt x="599" y="0"/>
                    <a:pt x="599" y="0"/>
                  </a:cubicBezTo>
                  <a:cubicBezTo>
                    <a:pt x="618" y="0"/>
                    <a:pt x="634" y="16"/>
                    <a:pt x="634" y="35"/>
                  </a:cubicBezTo>
                  <a:cubicBezTo>
                    <a:pt x="634" y="186"/>
                    <a:pt x="634" y="186"/>
                    <a:pt x="634" y="186"/>
                  </a:cubicBezTo>
                  <a:cubicBezTo>
                    <a:pt x="634" y="205"/>
                    <a:pt x="618" y="221"/>
                    <a:pt x="599" y="221"/>
                  </a:cubicBezTo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8" name="Rectangle 98"/>
            <p:cNvSpPr>
              <a:spLocks noChangeArrowheads="1"/>
            </p:cNvSpPr>
            <p:nvPr/>
          </p:nvSpPr>
          <p:spPr bwMode="auto">
            <a:xfrm>
              <a:off x="6071072" y="1888411"/>
              <a:ext cx="109959" cy="504018"/>
            </a:xfrm>
            <a:prstGeom prst="rect">
              <a:avLst/>
            </a:prstGeom>
            <a:solidFill>
              <a:srgbClr val="EF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99"/>
            <p:cNvSpPr>
              <a:spLocks noChangeArrowheads="1"/>
            </p:cNvSpPr>
            <p:nvPr/>
          </p:nvSpPr>
          <p:spPr bwMode="auto">
            <a:xfrm>
              <a:off x="6455248" y="2011524"/>
              <a:ext cx="1371600" cy="60229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01"/>
            <p:cNvSpPr>
              <a:spLocks noChangeArrowheads="1"/>
            </p:cNvSpPr>
            <p:nvPr/>
          </p:nvSpPr>
          <p:spPr bwMode="auto">
            <a:xfrm>
              <a:off x="6455248" y="2197261"/>
              <a:ext cx="1001210" cy="60229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" name="Gruppieren 190"/>
          <p:cNvGrpSpPr/>
          <p:nvPr/>
        </p:nvGrpSpPr>
        <p:grpSpPr>
          <a:xfrm>
            <a:off x="5491514" y="1556665"/>
            <a:ext cx="683728" cy="261628"/>
            <a:chOff x="5936135" y="1719072"/>
            <a:chExt cx="2174593" cy="832106"/>
          </a:xfrm>
        </p:grpSpPr>
        <p:sp>
          <p:nvSpPr>
            <p:cNvPr id="192" name="Freeform 96"/>
            <p:cNvSpPr>
              <a:spLocks/>
            </p:cNvSpPr>
            <p:nvPr/>
          </p:nvSpPr>
          <p:spPr bwMode="auto">
            <a:xfrm>
              <a:off x="5936135" y="1719072"/>
              <a:ext cx="2174593" cy="832106"/>
            </a:xfrm>
            <a:custGeom>
              <a:avLst/>
              <a:gdLst>
                <a:gd name="T0" fmla="*/ 3366 w 634"/>
                <a:gd name="T1" fmla="*/ 1247 h 221"/>
                <a:gd name="T2" fmla="*/ 192 w 634"/>
                <a:gd name="T3" fmla="*/ 1247 h 221"/>
                <a:gd name="T4" fmla="*/ 0 w 634"/>
                <a:gd name="T5" fmla="*/ 1050 h 221"/>
                <a:gd name="T6" fmla="*/ 0 w 634"/>
                <a:gd name="T7" fmla="*/ 197 h 221"/>
                <a:gd name="T8" fmla="*/ 192 w 634"/>
                <a:gd name="T9" fmla="*/ 0 h 221"/>
                <a:gd name="T10" fmla="*/ 3366 w 634"/>
                <a:gd name="T11" fmla="*/ 0 h 221"/>
                <a:gd name="T12" fmla="*/ 3563 w 634"/>
                <a:gd name="T13" fmla="*/ 197 h 221"/>
                <a:gd name="T14" fmla="*/ 3563 w 634"/>
                <a:gd name="T15" fmla="*/ 1050 h 221"/>
                <a:gd name="T16" fmla="*/ 3366 w 634"/>
                <a:gd name="T17" fmla="*/ 1247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4" h="221">
                  <a:moveTo>
                    <a:pt x="599" y="221"/>
                  </a:moveTo>
                  <a:cubicBezTo>
                    <a:pt x="34" y="221"/>
                    <a:pt x="34" y="221"/>
                    <a:pt x="34" y="221"/>
                  </a:cubicBezTo>
                  <a:cubicBezTo>
                    <a:pt x="15" y="221"/>
                    <a:pt x="0" y="205"/>
                    <a:pt x="0" y="1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99" y="0"/>
                    <a:pt x="599" y="0"/>
                    <a:pt x="599" y="0"/>
                  </a:cubicBezTo>
                  <a:cubicBezTo>
                    <a:pt x="618" y="0"/>
                    <a:pt x="634" y="16"/>
                    <a:pt x="634" y="35"/>
                  </a:cubicBezTo>
                  <a:cubicBezTo>
                    <a:pt x="634" y="186"/>
                    <a:pt x="634" y="186"/>
                    <a:pt x="634" y="186"/>
                  </a:cubicBezTo>
                  <a:cubicBezTo>
                    <a:pt x="634" y="205"/>
                    <a:pt x="618" y="221"/>
                    <a:pt x="599" y="221"/>
                  </a:cubicBezTo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3" name="Rectangle 98"/>
            <p:cNvSpPr>
              <a:spLocks noChangeArrowheads="1"/>
            </p:cNvSpPr>
            <p:nvPr/>
          </p:nvSpPr>
          <p:spPr bwMode="auto">
            <a:xfrm>
              <a:off x="6071072" y="1888411"/>
              <a:ext cx="109959" cy="504018"/>
            </a:xfrm>
            <a:prstGeom prst="rect">
              <a:avLst/>
            </a:prstGeom>
            <a:solidFill>
              <a:srgbClr val="EF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99"/>
            <p:cNvSpPr>
              <a:spLocks noChangeArrowheads="1"/>
            </p:cNvSpPr>
            <p:nvPr/>
          </p:nvSpPr>
          <p:spPr bwMode="auto">
            <a:xfrm>
              <a:off x="6455248" y="2011524"/>
              <a:ext cx="1371600" cy="60229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101"/>
            <p:cNvSpPr>
              <a:spLocks noChangeArrowheads="1"/>
            </p:cNvSpPr>
            <p:nvPr/>
          </p:nvSpPr>
          <p:spPr bwMode="auto">
            <a:xfrm>
              <a:off x="6455248" y="2197261"/>
              <a:ext cx="1001210" cy="60229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" name="Group 787"/>
          <p:cNvGrpSpPr>
            <a:grpSpLocks noChangeAspect="1"/>
          </p:cNvGrpSpPr>
          <p:nvPr/>
        </p:nvGrpSpPr>
        <p:grpSpPr bwMode="auto">
          <a:xfrm>
            <a:off x="5345849" y="2758666"/>
            <a:ext cx="407237" cy="493268"/>
            <a:chOff x="5758" y="6478"/>
            <a:chExt cx="1084" cy="1313"/>
          </a:xfrm>
        </p:grpSpPr>
        <p:sp>
          <p:nvSpPr>
            <p:cNvPr id="197" name="Freeform 788"/>
            <p:cNvSpPr>
              <a:spLocks/>
            </p:cNvSpPr>
            <p:nvPr/>
          </p:nvSpPr>
          <p:spPr bwMode="auto">
            <a:xfrm>
              <a:off x="5758" y="655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789"/>
            <p:cNvSpPr>
              <a:spLocks/>
            </p:cNvSpPr>
            <p:nvPr/>
          </p:nvSpPr>
          <p:spPr bwMode="auto">
            <a:xfrm>
              <a:off x="6842" y="665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790"/>
            <p:cNvSpPr>
              <a:spLocks/>
            </p:cNvSpPr>
            <p:nvPr/>
          </p:nvSpPr>
          <p:spPr bwMode="auto">
            <a:xfrm>
              <a:off x="5777" y="6499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791"/>
            <p:cNvSpPr>
              <a:spLocks noEditPoints="1"/>
            </p:cNvSpPr>
            <p:nvPr/>
          </p:nvSpPr>
          <p:spPr bwMode="auto">
            <a:xfrm>
              <a:off x="5758" y="648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792"/>
            <p:cNvSpPr>
              <a:spLocks/>
            </p:cNvSpPr>
            <p:nvPr/>
          </p:nvSpPr>
          <p:spPr bwMode="auto">
            <a:xfrm>
              <a:off x="6680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793"/>
            <p:cNvSpPr>
              <a:spLocks/>
            </p:cNvSpPr>
            <p:nvPr/>
          </p:nvSpPr>
          <p:spPr bwMode="auto">
            <a:xfrm>
              <a:off x="6680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794"/>
            <p:cNvSpPr>
              <a:spLocks/>
            </p:cNvSpPr>
            <p:nvPr/>
          </p:nvSpPr>
          <p:spPr bwMode="auto">
            <a:xfrm>
              <a:off x="6680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795"/>
            <p:cNvSpPr>
              <a:spLocks/>
            </p:cNvSpPr>
            <p:nvPr/>
          </p:nvSpPr>
          <p:spPr bwMode="auto">
            <a:xfrm>
              <a:off x="6680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796"/>
            <p:cNvSpPr>
              <a:spLocks noEditPoints="1"/>
            </p:cNvSpPr>
            <p:nvPr/>
          </p:nvSpPr>
          <p:spPr bwMode="auto">
            <a:xfrm>
              <a:off x="6661" y="647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2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797"/>
            <p:cNvSpPr>
              <a:spLocks/>
            </p:cNvSpPr>
            <p:nvPr/>
          </p:nvSpPr>
          <p:spPr bwMode="auto">
            <a:xfrm>
              <a:off x="5929" y="6718"/>
              <a:ext cx="456" cy="38"/>
            </a:xfrm>
            <a:custGeom>
              <a:avLst/>
              <a:gdLst>
                <a:gd name="T0" fmla="*/ 456 w 456"/>
                <a:gd name="T1" fmla="*/ 0 h 38"/>
                <a:gd name="T2" fmla="*/ 0 w 456"/>
                <a:gd name="T3" fmla="*/ 0 h 38"/>
                <a:gd name="T4" fmla="*/ 0 w 456"/>
                <a:gd name="T5" fmla="*/ 19 h 38"/>
                <a:gd name="T6" fmla="*/ 0 w 456"/>
                <a:gd name="T7" fmla="*/ 38 h 38"/>
                <a:gd name="T8" fmla="*/ 456 w 456"/>
                <a:gd name="T9" fmla="*/ 38 h 38"/>
                <a:gd name="T10" fmla="*/ 456 w 45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" h="38">
                  <a:moveTo>
                    <a:pt x="45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56" y="3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798"/>
            <p:cNvSpPr>
              <a:spLocks/>
            </p:cNvSpPr>
            <p:nvPr/>
          </p:nvSpPr>
          <p:spPr bwMode="auto">
            <a:xfrm>
              <a:off x="5929" y="6718"/>
              <a:ext cx="456" cy="38"/>
            </a:xfrm>
            <a:custGeom>
              <a:avLst/>
              <a:gdLst>
                <a:gd name="T0" fmla="*/ 456 w 456"/>
                <a:gd name="T1" fmla="*/ 0 h 38"/>
                <a:gd name="T2" fmla="*/ 0 w 456"/>
                <a:gd name="T3" fmla="*/ 0 h 38"/>
                <a:gd name="T4" fmla="*/ 0 w 456"/>
                <a:gd name="T5" fmla="*/ 19 h 38"/>
                <a:gd name="T6" fmla="*/ 0 w 456"/>
                <a:gd name="T7" fmla="*/ 38 h 38"/>
                <a:gd name="T8" fmla="*/ 456 w 456"/>
                <a:gd name="T9" fmla="*/ 38 h 38"/>
                <a:gd name="T10" fmla="*/ 456 w 45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" h="38">
                  <a:moveTo>
                    <a:pt x="45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56" y="38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799"/>
            <p:cNvSpPr>
              <a:spLocks/>
            </p:cNvSpPr>
            <p:nvPr/>
          </p:nvSpPr>
          <p:spPr bwMode="auto">
            <a:xfrm>
              <a:off x="5929" y="6841"/>
              <a:ext cx="361" cy="38"/>
            </a:xfrm>
            <a:custGeom>
              <a:avLst/>
              <a:gdLst>
                <a:gd name="T0" fmla="*/ 361 w 361"/>
                <a:gd name="T1" fmla="*/ 0 h 38"/>
                <a:gd name="T2" fmla="*/ 0 w 361"/>
                <a:gd name="T3" fmla="*/ 0 h 38"/>
                <a:gd name="T4" fmla="*/ 0 w 361"/>
                <a:gd name="T5" fmla="*/ 19 h 38"/>
                <a:gd name="T6" fmla="*/ 0 w 361"/>
                <a:gd name="T7" fmla="*/ 38 h 38"/>
                <a:gd name="T8" fmla="*/ 361 w 361"/>
                <a:gd name="T9" fmla="*/ 38 h 38"/>
                <a:gd name="T10" fmla="*/ 361 w 36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" h="38">
                  <a:moveTo>
                    <a:pt x="361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361" y="38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800"/>
            <p:cNvSpPr>
              <a:spLocks/>
            </p:cNvSpPr>
            <p:nvPr/>
          </p:nvSpPr>
          <p:spPr bwMode="auto">
            <a:xfrm>
              <a:off x="5929" y="6841"/>
              <a:ext cx="361" cy="38"/>
            </a:xfrm>
            <a:custGeom>
              <a:avLst/>
              <a:gdLst>
                <a:gd name="T0" fmla="*/ 361 w 361"/>
                <a:gd name="T1" fmla="*/ 0 h 38"/>
                <a:gd name="T2" fmla="*/ 0 w 361"/>
                <a:gd name="T3" fmla="*/ 0 h 38"/>
                <a:gd name="T4" fmla="*/ 0 w 361"/>
                <a:gd name="T5" fmla="*/ 19 h 38"/>
                <a:gd name="T6" fmla="*/ 0 w 361"/>
                <a:gd name="T7" fmla="*/ 38 h 38"/>
                <a:gd name="T8" fmla="*/ 361 w 361"/>
                <a:gd name="T9" fmla="*/ 38 h 38"/>
                <a:gd name="T10" fmla="*/ 361 w 36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" h="38">
                  <a:moveTo>
                    <a:pt x="361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361" y="38"/>
                  </a:lnTo>
                  <a:lnTo>
                    <a:pt x="3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Oval 801"/>
            <p:cNvSpPr>
              <a:spLocks noChangeArrowheads="1"/>
            </p:cNvSpPr>
            <p:nvPr/>
          </p:nvSpPr>
          <p:spPr bwMode="auto">
            <a:xfrm>
              <a:off x="5919" y="7107"/>
              <a:ext cx="190" cy="190"/>
            </a:xfrm>
            <a:prstGeom prst="ellipse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802"/>
            <p:cNvSpPr>
              <a:spLocks/>
            </p:cNvSpPr>
            <p:nvPr/>
          </p:nvSpPr>
          <p:spPr bwMode="auto">
            <a:xfrm>
              <a:off x="6185" y="7107"/>
              <a:ext cx="191" cy="190"/>
            </a:xfrm>
            <a:custGeom>
              <a:avLst/>
              <a:gdLst>
                <a:gd name="T0" fmla="*/ 411 w 80"/>
                <a:gd name="T1" fmla="*/ 451 h 80"/>
                <a:gd name="T2" fmla="*/ 45 w 80"/>
                <a:gd name="T3" fmla="*/ 451 h 80"/>
                <a:gd name="T4" fmla="*/ 0 w 80"/>
                <a:gd name="T5" fmla="*/ 406 h 80"/>
                <a:gd name="T6" fmla="*/ 0 w 80"/>
                <a:gd name="T7" fmla="*/ 45 h 80"/>
                <a:gd name="T8" fmla="*/ 45 w 80"/>
                <a:gd name="T9" fmla="*/ 0 h 80"/>
                <a:gd name="T10" fmla="*/ 411 w 80"/>
                <a:gd name="T11" fmla="*/ 0 h 80"/>
                <a:gd name="T12" fmla="*/ 456 w 80"/>
                <a:gd name="T13" fmla="*/ 45 h 80"/>
                <a:gd name="T14" fmla="*/ 456 w 80"/>
                <a:gd name="T15" fmla="*/ 406 h 80"/>
                <a:gd name="T16" fmla="*/ 411 w 80"/>
                <a:gd name="T17" fmla="*/ 45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72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3" y="80"/>
                    <a:pt x="0" y="76"/>
                    <a:pt x="0" y="7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80" y="4"/>
                    <a:pt x="80" y="8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6"/>
                    <a:pt x="76" y="80"/>
                    <a:pt x="72" y="80"/>
                  </a:cubicBezTo>
                  <a:close/>
                </a:path>
              </a:pathLst>
            </a:custGeom>
            <a:solidFill>
              <a:srgbClr val="FD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803"/>
            <p:cNvSpPr>
              <a:spLocks/>
            </p:cNvSpPr>
            <p:nvPr/>
          </p:nvSpPr>
          <p:spPr bwMode="auto">
            <a:xfrm>
              <a:off x="6459" y="7121"/>
              <a:ext cx="216" cy="176"/>
            </a:xfrm>
            <a:custGeom>
              <a:avLst/>
              <a:gdLst>
                <a:gd name="T0" fmla="*/ 456 w 91"/>
                <a:gd name="T1" fmla="*/ 419 h 74"/>
                <a:gd name="T2" fmla="*/ 57 w 91"/>
                <a:gd name="T3" fmla="*/ 419 h 74"/>
                <a:gd name="T4" fmla="*/ 21 w 91"/>
                <a:gd name="T5" fmla="*/ 350 h 74"/>
                <a:gd name="T6" fmla="*/ 221 w 91"/>
                <a:gd name="T7" fmla="*/ 29 h 74"/>
                <a:gd name="T8" fmla="*/ 292 w 91"/>
                <a:gd name="T9" fmla="*/ 29 h 74"/>
                <a:gd name="T10" fmla="*/ 491 w 91"/>
                <a:gd name="T11" fmla="*/ 350 h 74"/>
                <a:gd name="T12" fmla="*/ 456 w 91"/>
                <a:gd name="T13" fmla="*/ 419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74">
                  <a:moveTo>
                    <a:pt x="81" y="74"/>
                  </a:move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67"/>
                    <a:pt x="4" y="6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2" y="0"/>
                    <a:pt x="49" y="0"/>
                    <a:pt x="52" y="5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91" y="67"/>
                    <a:pt x="87" y="74"/>
                    <a:pt x="81" y="74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" name="Group 787"/>
          <p:cNvGrpSpPr>
            <a:grpSpLocks noChangeAspect="1"/>
          </p:cNvGrpSpPr>
          <p:nvPr/>
        </p:nvGrpSpPr>
        <p:grpSpPr bwMode="auto">
          <a:xfrm>
            <a:off x="5949040" y="2305089"/>
            <a:ext cx="407237" cy="493268"/>
            <a:chOff x="5758" y="6478"/>
            <a:chExt cx="1084" cy="1313"/>
          </a:xfrm>
        </p:grpSpPr>
        <p:sp>
          <p:nvSpPr>
            <p:cNvPr id="214" name="Freeform 788"/>
            <p:cNvSpPr>
              <a:spLocks/>
            </p:cNvSpPr>
            <p:nvPr/>
          </p:nvSpPr>
          <p:spPr bwMode="auto">
            <a:xfrm>
              <a:off x="5758" y="655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789"/>
            <p:cNvSpPr>
              <a:spLocks/>
            </p:cNvSpPr>
            <p:nvPr/>
          </p:nvSpPr>
          <p:spPr bwMode="auto">
            <a:xfrm>
              <a:off x="6842" y="665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790"/>
            <p:cNvSpPr>
              <a:spLocks/>
            </p:cNvSpPr>
            <p:nvPr/>
          </p:nvSpPr>
          <p:spPr bwMode="auto">
            <a:xfrm>
              <a:off x="5777" y="6499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791"/>
            <p:cNvSpPr>
              <a:spLocks noEditPoints="1"/>
            </p:cNvSpPr>
            <p:nvPr/>
          </p:nvSpPr>
          <p:spPr bwMode="auto">
            <a:xfrm>
              <a:off x="5758" y="648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792"/>
            <p:cNvSpPr>
              <a:spLocks/>
            </p:cNvSpPr>
            <p:nvPr/>
          </p:nvSpPr>
          <p:spPr bwMode="auto">
            <a:xfrm>
              <a:off x="6680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793"/>
            <p:cNvSpPr>
              <a:spLocks/>
            </p:cNvSpPr>
            <p:nvPr/>
          </p:nvSpPr>
          <p:spPr bwMode="auto">
            <a:xfrm>
              <a:off x="6680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794"/>
            <p:cNvSpPr>
              <a:spLocks/>
            </p:cNvSpPr>
            <p:nvPr/>
          </p:nvSpPr>
          <p:spPr bwMode="auto">
            <a:xfrm>
              <a:off x="6680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795"/>
            <p:cNvSpPr>
              <a:spLocks/>
            </p:cNvSpPr>
            <p:nvPr/>
          </p:nvSpPr>
          <p:spPr bwMode="auto">
            <a:xfrm>
              <a:off x="6680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796"/>
            <p:cNvSpPr>
              <a:spLocks noEditPoints="1"/>
            </p:cNvSpPr>
            <p:nvPr/>
          </p:nvSpPr>
          <p:spPr bwMode="auto">
            <a:xfrm>
              <a:off x="6661" y="647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2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797"/>
            <p:cNvSpPr>
              <a:spLocks/>
            </p:cNvSpPr>
            <p:nvPr/>
          </p:nvSpPr>
          <p:spPr bwMode="auto">
            <a:xfrm>
              <a:off x="5929" y="6718"/>
              <a:ext cx="456" cy="38"/>
            </a:xfrm>
            <a:custGeom>
              <a:avLst/>
              <a:gdLst>
                <a:gd name="T0" fmla="*/ 456 w 456"/>
                <a:gd name="T1" fmla="*/ 0 h 38"/>
                <a:gd name="T2" fmla="*/ 0 w 456"/>
                <a:gd name="T3" fmla="*/ 0 h 38"/>
                <a:gd name="T4" fmla="*/ 0 w 456"/>
                <a:gd name="T5" fmla="*/ 19 h 38"/>
                <a:gd name="T6" fmla="*/ 0 w 456"/>
                <a:gd name="T7" fmla="*/ 38 h 38"/>
                <a:gd name="T8" fmla="*/ 456 w 456"/>
                <a:gd name="T9" fmla="*/ 38 h 38"/>
                <a:gd name="T10" fmla="*/ 456 w 45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" h="38">
                  <a:moveTo>
                    <a:pt x="45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56" y="3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798"/>
            <p:cNvSpPr>
              <a:spLocks/>
            </p:cNvSpPr>
            <p:nvPr/>
          </p:nvSpPr>
          <p:spPr bwMode="auto">
            <a:xfrm>
              <a:off x="5929" y="6718"/>
              <a:ext cx="456" cy="38"/>
            </a:xfrm>
            <a:custGeom>
              <a:avLst/>
              <a:gdLst>
                <a:gd name="T0" fmla="*/ 456 w 456"/>
                <a:gd name="T1" fmla="*/ 0 h 38"/>
                <a:gd name="T2" fmla="*/ 0 w 456"/>
                <a:gd name="T3" fmla="*/ 0 h 38"/>
                <a:gd name="T4" fmla="*/ 0 w 456"/>
                <a:gd name="T5" fmla="*/ 19 h 38"/>
                <a:gd name="T6" fmla="*/ 0 w 456"/>
                <a:gd name="T7" fmla="*/ 38 h 38"/>
                <a:gd name="T8" fmla="*/ 456 w 456"/>
                <a:gd name="T9" fmla="*/ 38 h 38"/>
                <a:gd name="T10" fmla="*/ 456 w 45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" h="38">
                  <a:moveTo>
                    <a:pt x="45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56" y="38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799"/>
            <p:cNvSpPr>
              <a:spLocks/>
            </p:cNvSpPr>
            <p:nvPr/>
          </p:nvSpPr>
          <p:spPr bwMode="auto">
            <a:xfrm>
              <a:off x="5929" y="6841"/>
              <a:ext cx="361" cy="38"/>
            </a:xfrm>
            <a:custGeom>
              <a:avLst/>
              <a:gdLst>
                <a:gd name="T0" fmla="*/ 361 w 361"/>
                <a:gd name="T1" fmla="*/ 0 h 38"/>
                <a:gd name="T2" fmla="*/ 0 w 361"/>
                <a:gd name="T3" fmla="*/ 0 h 38"/>
                <a:gd name="T4" fmla="*/ 0 w 361"/>
                <a:gd name="T5" fmla="*/ 19 h 38"/>
                <a:gd name="T6" fmla="*/ 0 w 361"/>
                <a:gd name="T7" fmla="*/ 38 h 38"/>
                <a:gd name="T8" fmla="*/ 361 w 361"/>
                <a:gd name="T9" fmla="*/ 38 h 38"/>
                <a:gd name="T10" fmla="*/ 361 w 36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" h="38">
                  <a:moveTo>
                    <a:pt x="361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361" y="38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800"/>
            <p:cNvSpPr>
              <a:spLocks/>
            </p:cNvSpPr>
            <p:nvPr/>
          </p:nvSpPr>
          <p:spPr bwMode="auto">
            <a:xfrm>
              <a:off x="5929" y="6841"/>
              <a:ext cx="361" cy="38"/>
            </a:xfrm>
            <a:custGeom>
              <a:avLst/>
              <a:gdLst>
                <a:gd name="T0" fmla="*/ 361 w 361"/>
                <a:gd name="T1" fmla="*/ 0 h 38"/>
                <a:gd name="T2" fmla="*/ 0 w 361"/>
                <a:gd name="T3" fmla="*/ 0 h 38"/>
                <a:gd name="T4" fmla="*/ 0 w 361"/>
                <a:gd name="T5" fmla="*/ 19 h 38"/>
                <a:gd name="T6" fmla="*/ 0 w 361"/>
                <a:gd name="T7" fmla="*/ 38 h 38"/>
                <a:gd name="T8" fmla="*/ 361 w 361"/>
                <a:gd name="T9" fmla="*/ 38 h 38"/>
                <a:gd name="T10" fmla="*/ 361 w 36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" h="38">
                  <a:moveTo>
                    <a:pt x="361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361" y="38"/>
                  </a:lnTo>
                  <a:lnTo>
                    <a:pt x="3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Oval 801"/>
            <p:cNvSpPr>
              <a:spLocks noChangeArrowheads="1"/>
            </p:cNvSpPr>
            <p:nvPr/>
          </p:nvSpPr>
          <p:spPr bwMode="auto">
            <a:xfrm>
              <a:off x="5919" y="7107"/>
              <a:ext cx="190" cy="190"/>
            </a:xfrm>
            <a:prstGeom prst="ellipse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802"/>
            <p:cNvSpPr>
              <a:spLocks/>
            </p:cNvSpPr>
            <p:nvPr/>
          </p:nvSpPr>
          <p:spPr bwMode="auto">
            <a:xfrm>
              <a:off x="6185" y="7107"/>
              <a:ext cx="191" cy="190"/>
            </a:xfrm>
            <a:custGeom>
              <a:avLst/>
              <a:gdLst>
                <a:gd name="T0" fmla="*/ 411 w 80"/>
                <a:gd name="T1" fmla="*/ 451 h 80"/>
                <a:gd name="T2" fmla="*/ 45 w 80"/>
                <a:gd name="T3" fmla="*/ 451 h 80"/>
                <a:gd name="T4" fmla="*/ 0 w 80"/>
                <a:gd name="T5" fmla="*/ 406 h 80"/>
                <a:gd name="T6" fmla="*/ 0 w 80"/>
                <a:gd name="T7" fmla="*/ 45 h 80"/>
                <a:gd name="T8" fmla="*/ 45 w 80"/>
                <a:gd name="T9" fmla="*/ 0 h 80"/>
                <a:gd name="T10" fmla="*/ 411 w 80"/>
                <a:gd name="T11" fmla="*/ 0 h 80"/>
                <a:gd name="T12" fmla="*/ 456 w 80"/>
                <a:gd name="T13" fmla="*/ 45 h 80"/>
                <a:gd name="T14" fmla="*/ 456 w 80"/>
                <a:gd name="T15" fmla="*/ 406 h 80"/>
                <a:gd name="T16" fmla="*/ 411 w 80"/>
                <a:gd name="T17" fmla="*/ 45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72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3" y="80"/>
                    <a:pt x="0" y="76"/>
                    <a:pt x="0" y="7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80" y="4"/>
                    <a:pt x="80" y="8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6"/>
                    <a:pt x="76" y="80"/>
                    <a:pt x="72" y="80"/>
                  </a:cubicBezTo>
                  <a:close/>
                </a:path>
              </a:pathLst>
            </a:custGeom>
            <a:solidFill>
              <a:srgbClr val="FD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803"/>
            <p:cNvSpPr>
              <a:spLocks/>
            </p:cNvSpPr>
            <p:nvPr/>
          </p:nvSpPr>
          <p:spPr bwMode="auto">
            <a:xfrm>
              <a:off x="6459" y="7121"/>
              <a:ext cx="216" cy="176"/>
            </a:xfrm>
            <a:custGeom>
              <a:avLst/>
              <a:gdLst>
                <a:gd name="T0" fmla="*/ 456 w 91"/>
                <a:gd name="T1" fmla="*/ 419 h 74"/>
                <a:gd name="T2" fmla="*/ 57 w 91"/>
                <a:gd name="T3" fmla="*/ 419 h 74"/>
                <a:gd name="T4" fmla="*/ 21 w 91"/>
                <a:gd name="T5" fmla="*/ 350 h 74"/>
                <a:gd name="T6" fmla="*/ 221 w 91"/>
                <a:gd name="T7" fmla="*/ 29 h 74"/>
                <a:gd name="T8" fmla="*/ 292 w 91"/>
                <a:gd name="T9" fmla="*/ 29 h 74"/>
                <a:gd name="T10" fmla="*/ 491 w 91"/>
                <a:gd name="T11" fmla="*/ 350 h 74"/>
                <a:gd name="T12" fmla="*/ 456 w 91"/>
                <a:gd name="T13" fmla="*/ 419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74">
                  <a:moveTo>
                    <a:pt x="81" y="74"/>
                  </a:move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67"/>
                    <a:pt x="4" y="6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2" y="0"/>
                    <a:pt x="49" y="0"/>
                    <a:pt x="52" y="5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91" y="67"/>
                    <a:pt x="87" y="74"/>
                    <a:pt x="81" y="74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" name="Group 787"/>
          <p:cNvGrpSpPr>
            <a:grpSpLocks noChangeAspect="1"/>
          </p:cNvGrpSpPr>
          <p:nvPr/>
        </p:nvGrpSpPr>
        <p:grpSpPr bwMode="auto">
          <a:xfrm>
            <a:off x="4902853" y="3353739"/>
            <a:ext cx="407237" cy="493268"/>
            <a:chOff x="5758" y="6478"/>
            <a:chExt cx="1084" cy="1313"/>
          </a:xfrm>
        </p:grpSpPr>
        <p:sp>
          <p:nvSpPr>
            <p:cNvPr id="231" name="Freeform 788"/>
            <p:cNvSpPr>
              <a:spLocks/>
            </p:cNvSpPr>
            <p:nvPr/>
          </p:nvSpPr>
          <p:spPr bwMode="auto">
            <a:xfrm>
              <a:off x="5758" y="655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789"/>
            <p:cNvSpPr>
              <a:spLocks/>
            </p:cNvSpPr>
            <p:nvPr/>
          </p:nvSpPr>
          <p:spPr bwMode="auto">
            <a:xfrm>
              <a:off x="6842" y="665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790"/>
            <p:cNvSpPr>
              <a:spLocks/>
            </p:cNvSpPr>
            <p:nvPr/>
          </p:nvSpPr>
          <p:spPr bwMode="auto">
            <a:xfrm>
              <a:off x="5777" y="6499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791"/>
            <p:cNvSpPr>
              <a:spLocks noEditPoints="1"/>
            </p:cNvSpPr>
            <p:nvPr/>
          </p:nvSpPr>
          <p:spPr bwMode="auto">
            <a:xfrm>
              <a:off x="5758" y="648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792"/>
            <p:cNvSpPr>
              <a:spLocks/>
            </p:cNvSpPr>
            <p:nvPr/>
          </p:nvSpPr>
          <p:spPr bwMode="auto">
            <a:xfrm>
              <a:off x="6680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793"/>
            <p:cNvSpPr>
              <a:spLocks/>
            </p:cNvSpPr>
            <p:nvPr/>
          </p:nvSpPr>
          <p:spPr bwMode="auto">
            <a:xfrm>
              <a:off x="6680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794"/>
            <p:cNvSpPr>
              <a:spLocks/>
            </p:cNvSpPr>
            <p:nvPr/>
          </p:nvSpPr>
          <p:spPr bwMode="auto">
            <a:xfrm>
              <a:off x="6680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795"/>
            <p:cNvSpPr>
              <a:spLocks/>
            </p:cNvSpPr>
            <p:nvPr/>
          </p:nvSpPr>
          <p:spPr bwMode="auto">
            <a:xfrm>
              <a:off x="6680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796"/>
            <p:cNvSpPr>
              <a:spLocks noEditPoints="1"/>
            </p:cNvSpPr>
            <p:nvPr/>
          </p:nvSpPr>
          <p:spPr bwMode="auto">
            <a:xfrm>
              <a:off x="6661" y="647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2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797"/>
            <p:cNvSpPr>
              <a:spLocks/>
            </p:cNvSpPr>
            <p:nvPr/>
          </p:nvSpPr>
          <p:spPr bwMode="auto">
            <a:xfrm>
              <a:off x="5929" y="6718"/>
              <a:ext cx="456" cy="38"/>
            </a:xfrm>
            <a:custGeom>
              <a:avLst/>
              <a:gdLst>
                <a:gd name="T0" fmla="*/ 456 w 456"/>
                <a:gd name="T1" fmla="*/ 0 h 38"/>
                <a:gd name="T2" fmla="*/ 0 w 456"/>
                <a:gd name="T3" fmla="*/ 0 h 38"/>
                <a:gd name="T4" fmla="*/ 0 w 456"/>
                <a:gd name="T5" fmla="*/ 19 h 38"/>
                <a:gd name="T6" fmla="*/ 0 w 456"/>
                <a:gd name="T7" fmla="*/ 38 h 38"/>
                <a:gd name="T8" fmla="*/ 456 w 456"/>
                <a:gd name="T9" fmla="*/ 38 h 38"/>
                <a:gd name="T10" fmla="*/ 456 w 45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" h="38">
                  <a:moveTo>
                    <a:pt x="45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56" y="3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798"/>
            <p:cNvSpPr>
              <a:spLocks/>
            </p:cNvSpPr>
            <p:nvPr/>
          </p:nvSpPr>
          <p:spPr bwMode="auto">
            <a:xfrm>
              <a:off x="5929" y="6718"/>
              <a:ext cx="456" cy="38"/>
            </a:xfrm>
            <a:custGeom>
              <a:avLst/>
              <a:gdLst>
                <a:gd name="T0" fmla="*/ 456 w 456"/>
                <a:gd name="T1" fmla="*/ 0 h 38"/>
                <a:gd name="T2" fmla="*/ 0 w 456"/>
                <a:gd name="T3" fmla="*/ 0 h 38"/>
                <a:gd name="T4" fmla="*/ 0 w 456"/>
                <a:gd name="T5" fmla="*/ 19 h 38"/>
                <a:gd name="T6" fmla="*/ 0 w 456"/>
                <a:gd name="T7" fmla="*/ 38 h 38"/>
                <a:gd name="T8" fmla="*/ 456 w 456"/>
                <a:gd name="T9" fmla="*/ 38 h 38"/>
                <a:gd name="T10" fmla="*/ 456 w 45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" h="38">
                  <a:moveTo>
                    <a:pt x="45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56" y="38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799"/>
            <p:cNvSpPr>
              <a:spLocks/>
            </p:cNvSpPr>
            <p:nvPr/>
          </p:nvSpPr>
          <p:spPr bwMode="auto">
            <a:xfrm>
              <a:off x="5929" y="6841"/>
              <a:ext cx="361" cy="38"/>
            </a:xfrm>
            <a:custGeom>
              <a:avLst/>
              <a:gdLst>
                <a:gd name="T0" fmla="*/ 361 w 361"/>
                <a:gd name="T1" fmla="*/ 0 h 38"/>
                <a:gd name="T2" fmla="*/ 0 w 361"/>
                <a:gd name="T3" fmla="*/ 0 h 38"/>
                <a:gd name="T4" fmla="*/ 0 w 361"/>
                <a:gd name="T5" fmla="*/ 19 h 38"/>
                <a:gd name="T6" fmla="*/ 0 w 361"/>
                <a:gd name="T7" fmla="*/ 38 h 38"/>
                <a:gd name="T8" fmla="*/ 361 w 361"/>
                <a:gd name="T9" fmla="*/ 38 h 38"/>
                <a:gd name="T10" fmla="*/ 361 w 36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" h="38">
                  <a:moveTo>
                    <a:pt x="361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361" y="38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800"/>
            <p:cNvSpPr>
              <a:spLocks/>
            </p:cNvSpPr>
            <p:nvPr/>
          </p:nvSpPr>
          <p:spPr bwMode="auto">
            <a:xfrm>
              <a:off x="5929" y="6841"/>
              <a:ext cx="361" cy="38"/>
            </a:xfrm>
            <a:custGeom>
              <a:avLst/>
              <a:gdLst>
                <a:gd name="T0" fmla="*/ 361 w 361"/>
                <a:gd name="T1" fmla="*/ 0 h 38"/>
                <a:gd name="T2" fmla="*/ 0 w 361"/>
                <a:gd name="T3" fmla="*/ 0 h 38"/>
                <a:gd name="T4" fmla="*/ 0 w 361"/>
                <a:gd name="T5" fmla="*/ 19 h 38"/>
                <a:gd name="T6" fmla="*/ 0 w 361"/>
                <a:gd name="T7" fmla="*/ 38 h 38"/>
                <a:gd name="T8" fmla="*/ 361 w 361"/>
                <a:gd name="T9" fmla="*/ 38 h 38"/>
                <a:gd name="T10" fmla="*/ 361 w 36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1" h="38">
                  <a:moveTo>
                    <a:pt x="361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361" y="38"/>
                  </a:lnTo>
                  <a:lnTo>
                    <a:pt x="3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801"/>
            <p:cNvSpPr>
              <a:spLocks noChangeArrowheads="1"/>
            </p:cNvSpPr>
            <p:nvPr/>
          </p:nvSpPr>
          <p:spPr bwMode="auto">
            <a:xfrm>
              <a:off x="5919" y="7107"/>
              <a:ext cx="190" cy="190"/>
            </a:xfrm>
            <a:prstGeom prst="ellipse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802"/>
            <p:cNvSpPr>
              <a:spLocks/>
            </p:cNvSpPr>
            <p:nvPr/>
          </p:nvSpPr>
          <p:spPr bwMode="auto">
            <a:xfrm>
              <a:off x="6185" y="7107"/>
              <a:ext cx="191" cy="190"/>
            </a:xfrm>
            <a:custGeom>
              <a:avLst/>
              <a:gdLst>
                <a:gd name="T0" fmla="*/ 411 w 80"/>
                <a:gd name="T1" fmla="*/ 451 h 80"/>
                <a:gd name="T2" fmla="*/ 45 w 80"/>
                <a:gd name="T3" fmla="*/ 451 h 80"/>
                <a:gd name="T4" fmla="*/ 0 w 80"/>
                <a:gd name="T5" fmla="*/ 406 h 80"/>
                <a:gd name="T6" fmla="*/ 0 w 80"/>
                <a:gd name="T7" fmla="*/ 45 h 80"/>
                <a:gd name="T8" fmla="*/ 45 w 80"/>
                <a:gd name="T9" fmla="*/ 0 h 80"/>
                <a:gd name="T10" fmla="*/ 411 w 80"/>
                <a:gd name="T11" fmla="*/ 0 h 80"/>
                <a:gd name="T12" fmla="*/ 456 w 80"/>
                <a:gd name="T13" fmla="*/ 45 h 80"/>
                <a:gd name="T14" fmla="*/ 456 w 80"/>
                <a:gd name="T15" fmla="*/ 406 h 80"/>
                <a:gd name="T16" fmla="*/ 411 w 80"/>
                <a:gd name="T17" fmla="*/ 45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72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3" y="80"/>
                    <a:pt x="0" y="76"/>
                    <a:pt x="0" y="7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80" y="4"/>
                    <a:pt x="80" y="8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6"/>
                    <a:pt x="76" y="80"/>
                    <a:pt x="72" y="80"/>
                  </a:cubicBezTo>
                  <a:close/>
                </a:path>
              </a:pathLst>
            </a:custGeom>
            <a:solidFill>
              <a:srgbClr val="FD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803"/>
            <p:cNvSpPr>
              <a:spLocks/>
            </p:cNvSpPr>
            <p:nvPr/>
          </p:nvSpPr>
          <p:spPr bwMode="auto">
            <a:xfrm>
              <a:off x="6459" y="7121"/>
              <a:ext cx="216" cy="176"/>
            </a:xfrm>
            <a:custGeom>
              <a:avLst/>
              <a:gdLst>
                <a:gd name="T0" fmla="*/ 456 w 91"/>
                <a:gd name="T1" fmla="*/ 419 h 74"/>
                <a:gd name="T2" fmla="*/ 57 w 91"/>
                <a:gd name="T3" fmla="*/ 419 h 74"/>
                <a:gd name="T4" fmla="*/ 21 w 91"/>
                <a:gd name="T5" fmla="*/ 350 h 74"/>
                <a:gd name="T6" fmla="*/ 221 w 91"/>
                <a:gd name="T7" fmla="*/ 29 h 74"/>
                <a:gd name="T8" fmla="*/ 292 w 91"/>
                <a:gd name="T9" fmla="*/ 29 h 74"/>
                <a:gd name="T10" fmla="*/ 491 w 91"/>
                <a:gd name="T11" fmla="*/ 350 h 74"/>
                <a:gd name="T12" fmla="*/ 456 w 91"/>
                <a:gd name="T13" fmla="*/ 419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74">
                  <a:moveTo>
                    <a:pt x="81" y="74"/>
                  </a:move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67"/>
                    <a:pt x="4" y="6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2" y="0"/>
                    <a:pt x="49" y="0"/>
                    <a:pt x="52" y="5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91" y="67"/>
                    <a:pt x="87" y="74"/>
                    <a:pt x="81" y="74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" name="Group 583"/>
          <p:cNvGrpSpPr>
            <a:grpSpLocks noChangeAspect="1"/>
          </p:cNvGrpSpPr>
          <p:nvPr/>
        </p:nvGrpSpPr>
        <p:grpSpPr bwMode="auto">
          <a:xfrm>
            <a:off x="2769597" y="2707293"/>
            <a:ext cx="531181" cy="375490"/>
            <a:chOff x="8784" y="5760"/>
            <a:chExt cx="1972" cy="1394"/>
          </a:xfrm>
        </p:grpSpPr>
        <p:sp>
          <p:nvSpPr>
            <p:cNvPr id="248" name="Freeform 584"/>
            <p:cNvSpPr>
              <a:spLocks noEditPoints="1"/>
            </p:cNvSpPr>
            <p:nvPr/>
          </p:nvSpPr>
          <p:spPr bwMode="auto">
            <a:xfrm>
              <a:off x="8784" y="6475"/>
              <a:ext cx="1342" cy="679"/>
            </a:xfrm>
            <a:custGeom>
              <a:avLst/>
              <a:gdLst>
                <a:gd name="T0" fmla="*/ 3182 w 566"/>
                <a:gd name="T1" fmla="*/ 886 h 286"/>
                <a:gd name="T2" fmla="*/ 2829 w 566"/>
                <a:gd name="T3" fmla="*/ 1246 h 286"/>
                <a:gd name="T4" fmla="*/ 1050 w 566"/>
                <a:gd name="T5" fmla="*/ 1246 h 286"/>
                <a:gd name="T6" fmla="*/ 595 w 566"/>
                <a:gd name="T7" fmla="*/ 1567 h 286"/>
                <a:gd name="T8" fmla="*/ 524 w 566"/>
                <a:gd name="T9" fmla="*/ 1534 h 286"/>
                <a:gd name="T10" fmla="*/ 505 w 566"/>
                <a:gd name="T11" fmla="*/ 1500 h 286"/>
                <a:gd name="T12" fmla="*/ 524 w 566"/>
                <a:gd name="T13" fmla="*/ 1579 h 286"/>
                <a:gd name="T14" fmla="*/ 595 w 566"/>
                <a:gd name="T15" fmla="*/ 1612 h 286"/>
                <a:gd name="T16" fmla="*/ 1050 w 566"/>
                <a:gd name="T17" fmla="*/ 1292 h 286"/>
                <a:gd name="T18" fmla="*/ 2829 w 566"/>
                <a:gd name="T19" fmla="*/ 1292 h 286"/>
                <a:gd name="T20" fmla="*/ 3182 w 566"/>
                <a:gd name="T21" fmla="*/ 931 h 286"/>
                <a:gd name="T22" fmla="*/ 3182 w 566"/>
                <a:gd name="T23" fmla="*/ 886 h 286"/>
                <a:gd name="T24" fmla="*/ 0 w 566"/>
                <a:gd name="T25" fmla="*/ 0 h 286"/>
                <a:gd name="T26" fmla="*/ 0 w 566"/>
                <a:gd name="T27" fmla="*/ 0 h 286"/>
                <a:gd name="T28" fmla="*/ 0 w 566"/>
                <a:gd name="T29" fmla="*/ 931 h 286"/>
                <a:gd name="T30" fmla="*/ 353 w 566"/>
                <a:gd name="T31" fmla="*/ 1292 h 286"/>
                <a:gd name="T32" fmla="*/ 545 w 566"/>
                <a:gd name="T33" fmla="*/ 1292 h 286"/>
                <a:gd name="T34" fmla="*/ 550 w 566"/>
                <a:gd name="T35" fmla="*/ 1246 h 286"/>
                <a:gd name="T36" fmla="*/ 353 w 566"/>
                <a:gd name="T37" fmla="*/ 1246 h 286"/>
                <a:gd name="T38" fmla="*/ 0 w 566"/>
                <a:gd name="T39" fmla="*/ 886 h 286"/>
                <a:gd name="T40" fmla="*/ 0 w 566"/>
                <a:gd name="T41" fmla="*/ 0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6" h="286">
                  <a:moveTo>
                    <a:pt x="566" y="157"/>
                  </a:moveTo>
                  <a:cubicBezTo>
                    <a:pt x="566" y="192"/>
                    <a:pt x="538" y="221"/>
                    <a:pt x="503" y="221"/>
                  </a:cubicBezTo>
                  <a:cubicBezTo>
                    <a:pt x="187" y="221"/>
                    <a:pt x="187" y="221"/>
                    <a:pt x="187" y="221"/>
                  </a:cubicBezTo>
                  <a:cubicBezTo>
                    <a:pt x="171" y="245"/>
                    <a:pt x="143" y="278"/>
                    <a:pt x="106" y="278"/>
                  </a:cubicBezTo>
                  <a:cubicBezTo>
                    <a:pt x="101" y="278"/>
                    <a:pt x="96" y="276"/>
                    <a:pt x="93" y="272"/>
                  </a:cubicBezTo>
                  <a:cubicBezTo>
                    <a:pt x="92" y="270"/>
                    <a:pt x="91" y="268"/>
                    <a:pt x="90" y="266"/>
                  </a:cubicBezTo>
                  <a:cubicBezTo>
                    <a:pt x="89" y="271"/>
                    <a:pt x="90" y="276"/>
                    <a:pt x="93" y="280"/>
                  </a:cubicBezTo>
                  <a:cubicBezTo>
                    <a:pt x="96" y="284"/>
                    <a:pt x="101" y="286"/>
                    <a:pt x="106" y="286"/>
                  </a:cubicBezTo>
                  <a:cubicBezTo>
                    <a:pt x="143" y="286"/>
                    <a:pt x="171" y="253"/>
                    <a:pt x="187" y="229"/>
                  </a:cubicBezTo>
                  <a:cubicBezTo>
                    <a:pt x="503" y="229"/>
                    <a:pt x="503" y="229"/>
                    <a:pt x="503" y="229"/>
                  </a:cubicBezTo>
                  <a:cubicBezTo>
                    <a:pt x="538" y="229"/>
                    <a:pt x="566" y="200"/>
                    <a:pt x="566" y="165"/>
                  </a:cubicBezTo>
                  <a:cubicBezTo>
                    <a:pt x="566" y="157"/>
                    <a:pt x="566" y="157"/>
                    <a:pt x="566" y="15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200"/>
                    <a:pt x="28" y="229"/>
                    <a:pt x="63" y="229"/>
                  </a:cubicBezTo>
                  <a:cubicBezTo>
                    <a:pt x="97" y="229"/>
                    <a:pt x="97" y="229"/>
                    <a:pt x="97" y="229"/>
                  </a:cubicBezTo>
                  <a:cubicBezTo>
                    <a:pt x="97" y="226"/>
                    <a:pt x="98" y="223"/>
                    <a:pt x="98" y="221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28" y="221"/>
                    <a:pt x="0" y="192"/>
                    <a:pt x="0" y="15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585"/>
            <p:cNvSpPr>
              <a:spLocks/>
            </p:cNvSpPr>
            <p:nvPr/>
          </p:nvSpPr>
          <p:spPr bwMode="auto">
            <a:xfrm>
              <a:off x="8803" y="6325"/>
              <a:ext cx="1304" cy="791"/>
            </a:xfrm>
            <a:custGeom>
              <a:avLst/>
              <a:gdLst>
                <a:gd name="T0" fmla="*/ 550 w 550"/>
                <a:gd name="T1" fmla="*/ 1879 h 333"/>
                <a:gd name="T2" fmla="*/ 512 w 550"/>
                <a:gd name="T3" fmla="*/ 1862 h 333"/>
                <a:gd name="T4" fmla="*/ 505 w 550"/>
                <a:gd name="T5" fmla="*/ 1822 h 333"/>
                <a:gd name="T6" fmla="*/ 557 w 550"/>
                <a:gd name="T7" fmla="*/ 1558 h 333"/>
                <a:gd name="T8" fmla="*/ 308 w 550"/>
                <a:gd name="T9" fmla="*/ 1558 h 333"/>
                <a:gd name="T10" fmla="*/ 0 w 550"/>
                <a:gd name="T11" fmla="*/ 1242 h 333"/>
                <a:gd name="T12" fmla="*/ 0 w 550"/>
                <a:gd name="T13" fmla="*/ 311 h 333"/>
                <a:gd name="T14" fmla="*/ 308 w 550"/>
                <a:gd name="T15" fmla="*/ 0 h 333"/>
                <a:gd name="T16" fmla="*/ 2783 w 550"/>
                <a:gd name="T17" fmla="*/ 0 h 333"/>
                <a:gd name="T18" fmla="*/ 3092 w 550"/>
                <a:gd name="T19" fmla="*/ 311 h 333"/>
                <a:gd name="T20" fmla="*/ 3092 w 550"/>
                <a:gd name="T21" fmla="*/ 1242 h 333"/>
                <a:gd name="T22" fmla="*/ 2783 w 550"/>
                <a:gd name="T23" fmla="*/ 1558 h 333"/>
                <a:gd name="T24" fmla="*/ 984 w 550"/>
                <a:gd name="T25" fmla="*/ 1558 h 333"/>
                <a:gd name="T26" fmla="*/ 550 w 550"/>
                <a:gd name="T27" fmla="*/ 1879 h 3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0" h="333">
                  <a:moveTo>
                    <a:pt x="98" y="333"/>
                  </a:moveTo>
                  <a:cubicBezTo>
                    <a:pt x="95" y="333"/>
                    <a:pt x="93" y="332"/>
                    <a:pt x="91" y="330"/>
                  </a:cubicBezTo>
                  <a:cubicBezTo>
                    <a:pt x="90" y="328"/>
                    <a:pt x="89" y="326"/>
                    <a:pt x="90" y="323"/>
                  </a:cubicBezTo>
                  <a:cubicBezTo>
                    <a:pt x="95" y="303"/>
                    <a:pt x="98" y="287"/>
                    <a:pt x="99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25" y="276"/>
                    <a:pt x="0" y="251"/>
                    <a:pt x="0" y="2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25" y="0"/>
                    <a:pt x="550" y="24"/>
                    <a:pt x="550" y="55"/>
                  </a:cubicBezTo>
                  <a:cubicBezTo>
                    <a:pt x="550" y="220"/>
                    <a:pt x="550" y="220"/>
                    <a:pt x="550" y="220"/>
                  </a:cubicBezTo>
                  <a:cubicBezTo>
                    <a:pt x="550" y="251"/>
                    <a:pt x="525" y="276"/>
                    <a:pt x="495" y="276"/>
                  </a:cubicBezTo>
                  <a:cubicBezTo>
                    <a:pt x="175" y="276"/>
                    <a:pt x="175" y="276"/>
                    <a:pt x="175" y="276"/>
                  </a:cubicBezTo>
                  <a:cubicBezTo>
                    <a:pt x="160" y="299"/>
                    <a:pt x="133" y="333"/>
                    <a:pt x="98" y="333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586"/>
            <p:cNvSpPr>
              <a:spLocks noEditPoints="1"/>
            </p:cNvSpPr>
            <p:nvPr/>
          </p:nvSpPr>
          <p:spPr bwMode="auto">
            <a:xfrm>
              <a:off x="8784" y="6306"/>
              <a:ext cx="1342" cy="829"/>
            </a:xfrm>
            <a:custGeom>
              <a:avLst/>
              <a:gdLst>
                <a:gd name="T0" fmla="*/ 2829 w 566"/>
                <a:gd name="T1" fmla="*/ 90 h 349"/>
                <a:gd name="T2" fmla="*/ 3092 w 566"/>
                <a:gd name="T3" fmla="*/ 356 h 349"/>
                <a:gd name="T4" fmla="*/ 3092 w 566"/>
                <a:gd name="T5" fmla="*/ 1287 h 349"/>
                <a:gd name="T6" fmla="*/ 2829 w 566"/>
                <a:gd name="T7" fmla="*/ 1558 h 349"/>
                <a:gd name="T8" fmla="*/ 1001 w 566"/>
                <a:gd name="T9" fmla="*/ 1558 h 349"/>
                <a:gd name="T10" fmla="*/ 595 w 566"/>
                <a:gd name="T11" fmla="*/ 1879 h 349"/>
                <a:gd name="T12" fmla="*/ 647 w 566"/>
                <a:gd name="T13" fmla="*/ 1558 h 349"/>
                <a:gd name="T14" fmla="*/ 353 w 566"/>
                <a:gd name="T15" fmla="*/ 1558 h 349"/>
                <a:gd name="T16" fmla="*/ 90 w 566"/>
                <a:gd name="T17" fmla="*/ 1287 h 349"/>
                <a:gd name="T18" fmla="*/ 90 w 566"/>
                <a:gd name="T19" fmla="*/ 356 h 349"/>
                <a:gd name="T20" fmla="*/ 353 w 566"/>
                <a:gd name="T21" fmla="*/ 90 h 349"/>
                <a:gd name="T22" fmla="*/ 2829 w 566"/>
                <a:gd name="T23" fmla="*/ 90 h 349"/>
                <a:gd name="T24" fmla="*/ 2829 w 566"/>
                <a:gd name="T25" fmla="*/ 0 h 349"/>
                <a:gd name="T26" fmla="*/ 353 w 566"/>
                <a:gd name="T27" fmla="*/ 0 h 349"/>
                <a:gd name="T28" fmla="*/ 0 w 566"/>
                <a:gd name="T29" fmla="*/ 356 h 349"/>
                <a:gd name="T30" fmla="*/ 0 w 566"/>
                <a:gd name="T31" fmla="*/ 1287 h 349"/>
                <a:gd name="T32" fmla="*/ 353 w 566"/>
                <a:gd name="T33" fmla="*/ 1648 h 349"/>
                <a:gd name="T34" fmla="*/ 550 w 566"/>
                <a:gd name="T35" fmla="*/ 1648 h 349"/>
                <a:gd name="T36" fmla="*/ 505 w 566"/>
                <a:gd name="T37" fmla="*/ 1855 h 349"/>
                <a:gd name="T38" fmla="*/ 524 w 566"/>
                <a:gd name="T39" fmla="*/ 1936 h 349"/>
                <a:gd name="T40" fmla="*/ 595 w 566"/>
                <a:gd name="T41" fmla="*/ 1969 h 349"/>
                <a:gd name="T42" fmla="*/ 1050 w 566"/>
                <a:gd name="T43" fmla="*/ 1648 h 349"/>
                <a:gd name="T44" fmla="*/ 2829 w 566"/>
                <a:gd name="T45" fmla="*/ 1648 h 349"/>
                <a:gd name="T46" fmla="*/ 3182 w 566"/>
                <a:gd name="T47" fmla="*/ 1287 h 349"/>
                <a:gd name="T48" fmla="*/ 3182 w 566"/>
                <a:gd name="T49" fmla="*/ 356 h 349"/>
                <a:gd name="T50" fmla="*/ 2829 w 566"/>
                <a:gd name="T51" fmla="*/ 0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66" h="349">
                  <a:moveTo>
                    <a:pt x="503" y="16"/>
                  </a:moveTo>
                  <a:cubicBezTo>
                    <a:pt x="529" y="16"/>
                    <a:pt x="550" y="37"/>
                    <a:pt x="550" y="63"/>
                  </a:cubicBezTo>
                  <a:cubicBezTo>
                    <a:pt x="550" y="228"/>
                    <a:pt x="550" y="228"/>
                    <a:pt x="550" y="228"/>
                  </a:cubicBezTo>
                  <a:cubicBezTo>
                    <a:pt x="550" y="254"/>
                    <a:pt x="529" y="276"/>
                    <a:pt x="503" y="276"/>
                  </a:cubicBezTo>
                  <a:cubicBezTo>
                    <a:pt x="178" y="276"/>
                    <a:pt x="178" y="276"/>
                    <a:pt x="178" y="276"/>
                  </a:cubicBezTo>
                  <a:cubicBezTo>
                    <a:pt x="167" y="295"/>
                    <a:pt x="139" y="333"/>
                    <a:pt x="106" y="333"/>
                  </a:cubicBezTo>
                  <a:cubicBezTo>
                    <a:pt x="113" y="307"/>
                    <a:pt x="115" y="287"/>
                    <a:pt x="115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37" y="276"/>
                    <a:pt x="16" y="254"/>
                    <a:pt x="16" y="228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37"/>
                    <a:pt x="37" y="16"/>
                    <a:pt x="63" y="16"/>
                  </a:cubicBezTo>
                  <a:cubicBezTo>
                    <a:pt x="503" y="16"/>
                    <a:pt x="503" y="16"/>
                    <a:pt x="503" y="16"/>
                  </a:cubicBezTo>
                  <a:moveTo>
                    <a:pt x="50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63"/>
                    <a:pt x="28" y="292"/>
                    <a:pt x="63" y="292"/>
                  </a:cubicBezTo>
                  <a:cubicBezTo>
                    <a:pt x="98" y="292"/>
                    <a:pt x="98" y="292"/>
                    <a:pt x="98" y="292"/>
                  </a:cubicBezTo>
                  <a:cubicBezTo>
                    <a:pt x="96" y="302"/>
                    <a:pt x="94" y="314"/>
                    <a:pt x="90" y="329"/>
                  </a:cubicBezTo>
                  <a:cubicBezTo>
                    <a:pt x="89" y="334"/>
                    <a:pt x="90" y="339"/>
                    <a:pt x="93" y="343"/>
                  </a:cubicBezTo>
                  <a:cubicBezTo>
                    <a:pt x="96" y="347"/>
                    <a:pt x="101" y="349"/>
                    <a:pt x="106" y="349"/>
                  </a:cubicBezTo>
                  <a:cubicBezTo>
                    <a:pt x="143" y="349"/>
                    <a:pt x="171" y="316"/>
                    <a:pt x="187" y="292"/>
                  </a:cubicBezTo>
                  <a:cubicBezTo>
                    <a:pt x="503" y="292"/>
                    <a:pt x="503" y="292"/>
                    <a:pt x="503" y="292"/>
                  </a:cubicBezTo>
                  <a:cubicBezTo>
                    <a:pt x="538" y="292"/>
                    <a:pt x="566" y="263"/>
                    <a:pt x="566" y="228"/>
                  </a:cubicBezTo>
                  <a:cubicBezTo>
                    <a:pt x="566" y="63"/>
                    <a:pt x="566" y="63"/>
                    <a:pt x="566" y="63"/>
                  </a:cubicBezTo>
                  <a:cubicBezTo>
                    <a:pt x="566" y="28"/>
                    <a:pt x="538" y="0"/>
                    <a:pt x="503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587"/>
            <p:cNvSpPr>
              <a:spLocks noChangeArrowheads="1"/>
            </p:cNvSpPr>
            <p:nvPr/>
          </p:nvSpPr>
          <p:spPr bwMode="auto">
            <a:xfrm>
              <a:off x="9109" y="6608"/>
              <a:ext cx="38" cy="7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588"/>
            <p:cNvSpPr>
              <a:spLocks/>
            </p:cNvSpPr>
            <p:nvPr/>
          </p:nvSpPr>
          <p:spPr bwMode="auto">
            <a:xfrm>
              <a:off x="8919" y="6472"/>
              <a:ext cx="415" cy="352"/>
            </a:xfrm>
            <a:custGeom>
              <a:avLst/>
              <a:gdLst>
                <a:gd name="T0" fmla="*/ 861 w 175"/>
                <a:gd name="T1" fmla="*/ 837 h 148"/>
                <a:gd name="T2" fmla="*/ 123 w 175"/>
                <a:gd name="T3" fmla="*/ 837 h 148"/>
                <a:gd name="T4" fmla="*/ 40 w 175"/>
                <a:gd name="T5" fmla="*/ 685 h 148"/>
                <a:gd name="T6" fmla="*/ 406 w 175"/>
                <a:gd name="T7" fmla="*/ 69 h 148"/>
                <a:gd name="T8" fmla="*/ 579 w 175"/>
                <a:gd name="T9" fmla="*/ 69 h 148"/>
                <a:gd name="T10" fmla="*/ 944 w 175"/>
                <a:gd name="T11" fmla="*/ 685 h 148"/>
                <a:gd name="T12" fmla="*/ 861 w 175"/>
                <a:gd name="T13" fmla="*/ 837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48">
                  <a:moveTo>
                    <a:pt x="153" y="148"/>
                  </a:moveTo>
                  <a:cubicBezTo>
                    <a:pt x="22" y="148"/>
                    <a:pt x="22" y="148"/>
                    <a:pt x="22" y="148"/>
                  </a:cubicBezTo>
                  <a:cubicBezTo>
                    <a:pt x="9" y="148"/>
                    <a:pt x="0" y="133"/>
                    <a:pt x="7" y="121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9" y="0"/>
                    <a:pt x="96" y="0"/>
                    <a:pt x="103" y="1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75" y="133"/>
                    <a:pt x="167" y="148"/>
                    <a:pt x="153" y="148"/>
                  </a:cubicBezTo>
                  <a:close/>
                </a:path>
              </a:pathLst>
            </a:cu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589"/>
            <p:cNvSpPr>
              <a:spLocks/>
            </p:cNvSpPr>
            <p:nvPr/>
          </p:nvSpPr>
          <p:spPr bwMode="auto">
            <a:xfrm>
              <a:off x="9109" y="6584"/>
              <a:ext cx="38" cy="95"/>
            </a:xfrm>
            <a:custGeom>
              <a:avLst/>
              <a:gdLst>
                <a:gd name="T0" fmla="*/ 45 w 16"/>
                <a:gd name="T1" fmla="*/ 226 h 40"/>
                <a:gd name="T2" fmla="*/ 0 w 16"/>
                <a:gd name="T3" fmla="*/ 181 h 40"/>
                <a:gd name="T4" fmla="*/ 0 w 16"/>
                <a:gd name="T5" fmla="*/ 45 h 40"/>
                <a:gd name="T6" fmla="*/ 45 w 16"/>
                <a:gd name="T7" fmla="*/ 0 h 40"/>
                <a:gd name="T8" fmla="*/ 90 w 16"/>
                <a:gd name="T9" fmla="*/ 45 h 40"/>
                <a:gd name="T10" fmla="*/ 90 w 16"/>
                <a:gd name="T11" fmla="*/ 181 h 40"/>
                <a:gd name="T12" fmla="*/ 45 w 16"/>
                <a:gd name="T13" fmla="*/ 22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40">
                  <a:moveTo>
                    <a:pt x="8" y="40"/>
                  </a:moveTo>
                  <a:cubicBezTo>
                    <a:pt x="3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6"/>
                    <a:pt x="12" y="40"/>
                    <a:pt x="8" y="4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590"/>
            <p:cNvSpPr>
              <a:spLocks/>
            </p:cNvSpPr>
            <p:nvPr/>
          </p:nvSpPr>
          <p:spPr bwMode="auto">
            <a:xfrm>
              <a:off x="9109" y="6710"/>
              <a:ext cx="38" cy="45"/>
            </a:xfrm>
            <a:custGeom>
              <a:avLst/>
              <a:gdLst>
                <a:gd name="T0" fmla="*/ 45 w 16"/>
                <a:gd name="T1" fmla="*/ 107 h 19"/>
                <a:gd name="T2" fmla="*/ 0 w 16"/>
                <a:gd name="T3" fmla="*/ 62 h 19"/>
                <a:gd name="T4" fmla="*/ 0 w 16"/>
                <a:gd name="T5" fmla="*/ 45 h 19"/>
                <a:gd name="T6" fmla="*/ 45 w 16"/>
                <a:gd name="T7" fmla="*/ 0 h 19"/>
                <a:gd name="T8" fmla="*/ 90 w 16"/>
                <a:gd name="T9" fmla="*/ 45 h 19"/>
                <a:gd name="T10" fmla="*/ 90 w 16"/>
                <a:gd name="T11" fmla="*/ 62 h 19"/>
                <a:gd name="T12" fmla="*/ 45 w 16"/>
                <a:gd name="T13" fmla="*/ 10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9">
                  <a:moveTo>
                    <a:pt x="8" y="19"/>
                  </a:moveTo>
                  <a:cubicBezTo>
                    <a:pt x="3" y="19"/>
                    <a:pt x="0" y="15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5"/>
                    <a:pt x="12" y="19"/>
                    <a:pt x="8" y="19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591"/>
            <p:cNvSpPr>
              <a:spLocks noChangeArrowheads="1"/>
            </p:cNvSpPr>
            <p:nvPr/>
          </p:nvSpPr>
          <p:spPr bwMode="auto">
            <a:xfrm>
              <a:off x="9436" y="6558"/>
              <a:ext cx="450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Rectangle 592"/>
            <p:cNvSpPr>
              <a:spLocks noChangeArrowheads="1"/>
            </p:cNvSpPr>
            <p:nvPr/>
          </p:nvSpPr>
          <p:spPr bwMode="auto">
            <a:xfrm>
              <a:off x="9436" y="6558"/>
              <a:ext cx="45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593"/>
            <p:cNvSpPr>
              <a:spLocks noChangeArrowheads="1"/>
            </p:cNvSpPr>
            <p:nvPr/>
          </p:nvSpPr>
          <p:spPr bwMode="auto">
            <a:xfrm>
              <a:off x="9436" y="6703"/>
              <a:ext cx="280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594"/>
            <p:cNvSpPr>
              <a:spLocks noChangeArrowheads="1"/>
            </p:cNvSpPr>
            <p:nvPr/>
          </p:nvSpPr>
          <p:spPr bwMode="auto">
            <a:xfrm>
              <a:off x="9436" y="6703"/>
              <a:ext cx="28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595"/>
            <p:cNvSpPr>
              <a:spLocks noEditPoints="1"/>
            </p:cNvSpPr>
            <p:nvPr/>
          </p:nvSpPr>
          <p:spPr bwMode="auto">
            <a:xfrm>
              <a:off x="9415" y="5929"/>
              <a:ext cx="1341" cy="679"/>
            </a:xfrm>
            <a:custGeom>
              <a:avLst/>
              <a:gdLst>
                <a:gd name="T0" fmla="*/ 2061 w 566"/>
                <a:gd name="T1" fmla="*/ 1246 h 286"/>
                <a:gd name="T2" fmla="*/ 1685 w 566"/>
                <a:gd name="T3" fmla="*/ 1246 h 286"/>
                <a:gd name="T4" fmla="*/ 1685 w 566"/>
                <a:gd name="T5" fmla="*/ 1251 h 286"/>
                <a:gd name="T6" fmla="*/ 1685 w 566"/>
                <a:gd name="T7" fmla="*/ 1292 h 286"/>
                <a:gd name="T8" fmla="*/ 2061 w 566"/>
                <a:gd name="T9" fmla="*/ 1292 h 286"/>
                <a:gd name="T10" fmla="*/ 2514 w 566"/>
                <a:gd name="T11" fmla="*/ 1612 h 286"/>
                <a:gd name="T12" fmla="*/ 2582 w 566"/>
                <a:gd name="T13" fmla="*/ 1579 h 286"/>
                <a:gd name="T14" fmla="*/ 2599 w 566"/>
                <a:gd name="T15" fmla="*/ 1500 h 286"/>
                <a:gd name="T16" fmla="*/ 2582 w 566"/>
                <a:gd name="T17" fmla="*/ 1534 h 286"/>
                <a:gd name="T18" fmla="*/ 2514 w 566"/>
                <a:gd name="T19" fmla="*/ 1567 h 286"/>
                <a:gd name="T20" fmla="*/ 2061 w 566"/>
                <a:gd name="T21" fmla="*/ 1246 h 286"/>
                <a:gd name="T22" fmla="*/ 3177 w 566"/>
                <a:gd name="T23" fmla="*/ 886 h 286"/>
                <a:gd name="T24" fmla="*/ 2824 w 566"/>
                <a:gd name="T25" fmla="*/ 1246 h 286"/>
                <a:gd name="T26" fmla="*/ 2559 w 566"/>
                <a:gd name="T27" fmla="*/ 1246 h 286"/>
                <a:gd name="T28" fmla="*/ 2566 w 566"/>
                <a:gd name="T29" fmla="*/ 1292 h 286"/>
                <a:gd name="T30" fmla="*/ 2824 w 566"/>
                <a:gd name="T31" fmla="*/ 1292 h 286"/>
                <a:gd name="T32" fmla="*/ 3177 w 566"/>
                <a:gd name="T33" fmla="*/ 931 h 286"/>
                <a:gd name="T34" fmla="*/ 3177 w 566"/>
                <a:gd name="T35" fmla="*/ 886 h 286"/>
                <a:gd name="T36" fmla="*/ 0 w 566"/>
                <a:gd name="T37" fmla="*/ 0 h 286"/>
                <a:gd name="T38" fmla="*/ 0 w 566"/>
                <a:gd name="T39" fmla="*/ 0 h 286"/>
                <a:gd name="T40" fmla="*/ 0 w 566"/>
                <a:gd name="T41" fmla="*/ 895 h 286"/>
                <a:gd name="T42" fmla="*/ 0 w 566"/>
                <a:gd name="T43" fmla="*/ 895 h 286"/>
                <a:gd name="T44" fmla="*/ 0 w 566"/>
                <a:gd name="T45" fmla="*/ 886 h 286"/>
                <a:gd name="T46" fmla="*/ 0 w 566"/>
                <a:gd name="T47" fmla="*/ 0 h 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66" h="286">
                  <a:moveTo>
                    <a:pt x="367" y="221"/>
                  </a:moveTo>
                  <a:cubicBezTo>
                    <a:pt x="300" y="221"/>
                    <a:pt x="300" y="221"/>
                    <a:pt x="300" y="221"/>
                  </a:cubicBezTo>
                  <a:cubicBezTo>
                    <a:pt x="300" y="221"/>
                    <a:pt x="300" y="221"/>
                    <a:pt x="300" y="222"/>
                  </a:cubicBezTo>
                  <a:cubicBezTo>
                    <a:pt x="300" y="229"/>
                    <a:pt x="300" y="229"/>
                    <a:pt x="300" y="229"/>
                  </a:cubicBezTo>
                  <a:cubicBezTo>
                    <a:pt x="367" y="229"/>
                    <a:pt x="367" y="229"/>
                    <a:pt x="367" y="229"/>
                  </a:cubicBezTo>
                  <a:cubicBezTo>
                    <a:pt x="383" y="253"/>
                    <a:pt x="411" y="286"/>
                    <a:pt x="448" y="286"/>
                  </a:cubicBezTo>
                  <a:cubicBezTo>
                    <a:pt x="453" y="286"/>
                    <a:pt x="457" y="284"/>
                    <a:pt x="460" y="280"/>
                  </a:cubicBezTo>
                  <a:cubicBezTo>
                    <a:pt x="463" y="276"/>
                    <a:pt x="464" y="271"/>
                    <a:pt x="463" y="266"/>
                  </a:cubicBezTo>
                  <a:cubicBezTo>
                    <a:pt x="463" y="268"/>
                    <a:pt x="462" y="270"/>
                    <a:pt x="460" y="272"/>
                  </a:cubicBezTo>
                  <a:cubicBezTo>
                    <a:pt x="457" y="276"/>
                    <a:pt x="453" y="278"/>
                    <a:pt x="448" y="278"/>
                  </a:cubicBezTo>
                  <a:cubicBezTo>
                    <a:pt x="411" y="278"/>
                    <a:pt x="383" y="245"/>
                    <a:pt x="367" y="221"/>
                  </a:cubicBezTo>
                  <a:moveTo>
                    <a:pt x="566" y="157"/>
                  </a:moveTo>
                  <a:cubicBezTo>
                    <a:pt x="566" y="192"/>
                    <a:pt x="538" y="221"/>
                    <a:pt x="503" y="221"/>
                  </a:cubicBezTo>
                  <a:cubicBezTo>
                    <a:pt x="456" y="221"/>
                    <a:pt x="456" y="221"/>
                    <a:pt x="456" y="221"/>
                  </a:cubicBezTo>
                  <a:cubicBezTo>
                    <a:pt x="456" y="223"/>
                    <a:pt x="456" y="226"/>
                    <a:pt x="457" y="229"/>
                  </a:cubicBezTo>
                  <a:cubicBezTo>
                    <a:pt x="503" y="229"/>
                    <a:pt x="503" y="229"/>
                    <a:pt x="503" y="229"/>
                  </a:cubicBezTo>
                  <a:cubicBezTo>
                    <a:pt x="538" y="229"/>
                    <a:pt x="566" y="200"/>
                    <a:pt x="566" y="165"/>
                  </a:cubicBezTo>
                  <a:cubicBezTo>
                    <a:pt x="566" y="157"/>
                    <a:pt x="566" y="157"/>
                    <a:pt x="566" y="15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8"/>
                    <a:pt x="0" y="158"/>
                    <a:pt x="0" y="15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96"/>
            <p:cNvSpPr>
              <a:spLocks/>
            </p:cNvSpPr>
            <p:nvPr/>
          </p:nvSpPr>
          <p:spPr bwMode="auto">
            <a:xfrm>
              <a:off x="9417" y="6344"/>
              <a:ext cx="671" cy="128"/>
            </a:xfrm>
            <a:custGeom>
              <a:avLst/>
              <a:gdLst>
                <a:gd name="T0" fmla="*/ 5 w 283"/>
                <a:gd name="T1" fmla="*/ 0 h 54"/>
                <a:gd name="T2" fmla="*/ 0 w 283"/>
                <a:gd name="T3" fmla="*/ 0 h 54"/>
                <a:gd name="T4" fmla="*/ 349 w 283"/>
                <a:gd name="T5" fmla="*/ 303 h 54"/>
                <a:gd name="T6" fmla="*/ 1591 w 283"/>
                <a:gd name="T7" fmla="*/ 303 h 54"/>
                <a:gd name="T8" fmla="*/ 1591 w 283"/>
                <a:gd name="T9" fmla="*/ 263 h 54"/>
                <a:gd name="T10" fmla="*/ 1591 w 283"/>
                <a:gd name="T11" fmla="*/ 258 h 54"/>
                <a:gd name="T12" fmla="*/ 349 w 283"/>
                <a:gd name="T13" fmla="*/ 258 h 54"/>
                <a:gd name="T14" fmla="*/ 5 w 283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3" h="5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0"/>
                    <a:pt x="30" y="54"/>
                    <a:pt x="6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47"/>
                    <a:pt x="283" y="47"/>
                    <a:pt x="283" y="47"/>
                  </a:cubicBezTo>
                  <a:cubicBezTo>
                    <a:pt x="283" y="46"/>
                    <a:pt x="283" y="46"/>
                    <a:pt x="283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33" y="46"/>
                    <a:pt x="9" y="26"/>
                    <a:pt x="1" y="0"/>
                  </a:cubicBezTo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597"/>
            <p:cNvSpPr>
              <a:spLocks noEditPoints="1"/>
            </p:cNvSpPr>
            <p:nvPr/>
          </p:nvSpPr>
          <p:spPr bwMode="auto">
            <a:xfrm>
              <a:off x="9415" y="6306"/>
              <a:ext cx="711" cy="166"/>
            </a:xfrm>
            <a:custGeom>
              <a:avLst/>
              <a:gdLst>
                <a:gd name="T0" fmla="*/ 1685 w 300"/>
                <a:gd name="T1" fmla="*/ 349 h 70"/>
                <a:gd name="T2" fmla="*/ 1595 w 300"/>
                <a:gd name="T3" fmla="*/ 349 h 70"/>
                <a:gd name="T4" fmla="*/ 1595 w 300"/>
                <a:gd name="T5" fmla="*/ 353 h 70"/>
                <a:gd name="T6" fmla="*/ 1595 w 300"/>
                <a:gd name="T7" fmla="*/ 394 h 70"/>
                <a:gd name="T8" fmla="*/ 1685 w 300"/>
                <a:gd name="T9" fmla="*/ 394 h 70"/>
                <a:gd name="T10" fmla="*/ 1685 w 300"/>
                <a:gd name="T11" fmla="*/ 353 h 70"/>
                <a:gd name="T12" fmla="*/ 1685 w 300"/>
                <a:gd name="T13" fmla="*/ 349 h 70"/>
                <a:gd name="T14" fmla="*/ 0 w 300"/>
                <a:gd name="T15" fmla="*/ 0 h 70"/>
                <a:gd name="T16" fmla="*/ 0 w 300"/>
                <a:gd name="T17" fmla="*/ 0 h 70"/>
                <a:gd name="T18" fmla="*/ 0 w 300"/>
                <a:gd name="T19" fmla="*/ 33 h 70"/>
                <a:gd name="T20" fmla="*/ 5 w 300"/>
                <a:gd name="T21" fmla="*/ 90 h 70"/>
                <a:gd name="T22" fmla="*/ 12 w 300"/>
                <a:gd name="T23" fmla="*/ 90 h 70"/>
                <a:gd name="T24" fmla="*/ 0 w 300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0" h="70">
                  <a:moveTo>
                    <a:pt x="300" y="62"/>
                  </a:moveTo>
                  <a:cubicBezTo>
                    <a:pt x="284" y="62"/>
                    <a:pt x="284" y="62"/>
                    <a:pt x="284" y="62"/>
                  </a:cubicBezTo>
                  <a:cubicBezTo>
                    <a:pt x="284" y="62"/>
                    <a:pt x="284" y="62"/>
                    <a:pt x="284" y="63"/>
                  </a:cubicBezTo>
                  <a:cubicBezTo>
                    <a:pt x="284" y="70"/>
                    <a:pt x="284" y="70"/>
                    <a:pt x="284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300" y="62"/>
                    <a:pt x="300" y="62"/>
                    <a:pt x="300" y="6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0" y="13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0"/>
                    <a:pt x="0" y="5"/>
                    <a:pt x="0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598"/>
            <p:cNvSpPr>
              <a:spLocks/>
            </p:cNvSpPr>
            <p:nvPr/>
          </p:nvSpPr>
          <p:spPr bwMode="auto">
            <a:xfrm>
              <a:off x="9434" y="5779"/>
              <a:ext cx="1303" cy="791"/>
            </a:xfrm>
            <a:custGeom>
              <a:avLst/>
              <a:gdLst>
                <a:gd name="T0" fmla="*/ 2469 w 550"/>
                <a:gd name="T1" fmla="*/ 1879 h 333"/>
                <a:gd name="T2" fmla="*/ 2037 w 550"/>
                <a:gd name="T3" fmla="*/ 1558 h 333"/>
                <a:gd name="T4" fmla="*/ 308 w 550"/>
                <a:gd name="T5" fmla="*/ 1558 h 333"/>
                <a:gd name="T6" fmla="*/ 0 w 550"/>
                <a:gd name="T7" fmla="*/ 1242 h 333"/>
                <a:gd name="T8" fmla="*/ 0 w 550"/>
                <a:gd name="T9" fmla="*/ 311 h 333"/>
                <a:gd name="T10" fmla="*/ 308 w 550"/>
                <a:gd name="T11" fmla="*/ 0 h 333"/>
                <a:gd name="T12" fmla="*/ 2779 w 550"/>
                <a:gd name="T13" fmla="*/ 0 h 333"/>
                <a:gd name="T14" fmla="*/ 3087 w 550"/>
                <a:gd name="T15" fmla="*/ 311 h 333"/>
                <a:gd name="T16" fmla="*/ 3087 w 550"/>
                <a:gd name="T17" fmla="*/ 1242 h 333"/>
                <a:gd name="T18" fmla="*/ 2779 w 550"/>
                <a:gd name="T19" fmla="*/ 1558 h 333"/>
                <a:gd name="T20" fmla="*/ 2464 w 550"/>
                <a:gd name="T21" fmla="*/ 1558 h 333"/>
                <a:gd name="T22" fmla="*/ 2509 w 550"/>
                <a:gd name="T23" fmla="*/ 1822 h 333"/>
                <a:gd name="T24" fmla="*/ 2504 w 550"/>
                <a:gd name="T25" fmla="*/ 1862 h 333"/>
                <a:gd name="T26" fmla="*/ 2469 w 550"/>
                <a:gd name="T27" fmla="*/ 1879 h 3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0" h="333">
                  <a:moveTo>
                    <a:pt x="440" y="333"/>
                  </a:moveTo>
                  <a:cubicBezTo>
                    <a:pt x="405" y="333"/>
                    <a:pt x="378" y="299"/>
                    <a:pt x="363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25" y="276"/>
                    <a:pt x="0" y="251"/>
                    <a:pt x="0" y="2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25" y="0"/>
                    <a:pt x="550" y="24"/>
                    <a:pt x="550" y="55"/>
                  </a:cubicBezTo>
                  <a:cubicBezTo>
                    <a:pt x="550" y="220"/>
                    <a:pt x="550" y="220"/>
                    <a:pt x="550" y="220"/>
                  </a:cubicBezTo>
                  <a:cubicBezTo>
                    <a:pt x="550" y="251"/>
                    <a:pt x="525" y="276"/>
                    <a:pt x="495" y="276"/>
                  </a:cubicBezTo>
                  <a:cubicBezTo>
                    <a:pt x="439" y="276"/>
                    <a:pt x="439" y="276"/>
                    <a:pt x="439" y="276"/>
                  </a:cubicBezTo>
                  <a:cubicBezTo>
                    <a:pt x="440" y="287"/>
                    <a:pt x="442" y="303"/>
                    <a:pt x="447" y="323"/>
                  </a:cubicBezTo>
                  <a:cubicBezTo>
                    <a:pt x="448" y="325"/>
                    <a:pt x="448" y="328"/>
                    <a:pt x="446" y="330"/>
                  </a:cubicBezTo>
                  <a:cubicBezTo>
                    <a:pt x="445" y="332"/>
                    <a:pt x="442" y="333"/>
                    <a:pt x="440" y="333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599"/>
            <p:cNvSpPr>
              <a:spLocks noEditPoints="1"/>
            </p:cNvSpPr>
            <p:nvPr/>
          </p:nvSpPr>
          <p:spPr bwMode="auto">
            <a:xfrm>
              <a:off x="9415" y="5760"/>
              <a:ext cx="1341" cy="829"/>
            </a:xfrm>
            <a:custGeom>
              <a:avLst/>
              <a:gdLst>
                <a:gd name="T0" fmla="*/ 2824 w 566"/>
                <a:gd name="T1" fmla="*/ 90 h 349"/>
                <a:gd name="T2" fmla="*/ 3087 w 566"/>
                <a:gd name="T3" fmla="*/ 356 h 349"/>
                <a:gd name="T4" fmla="*/ 3087 w 566"/>
                <a:gd name="T5" fmla="*/ 1287 h 349"/>
                <a:gd name="T6" fmla="*/ 2824 w 566"/>
                <a:gd name="T7" fmla="*/ 1558 h 349"/>
                <a:gd name="T8" fmla="*/ 2459 w 566"/>
                <a:gd name="T9" fmla="*/ 1558 h 349"/>
                <a:gd name="T10" fmla="*/ 2514 w 566"/>
                <a:gd name="T11" fmla="*/ 1879 h 349"/>
                <a:gd name="T12" fmla="*/ 2111 w 566"/>
                <a:gd name="T13" fmla="*/ 1558 h 349"/>
                <a:gd name="T14" fmla="*/ 353 w 566"/>
                <a:gd name="T15" fmla="*/ 1558 h 349"/>
                <a:gd name="T16" fmla="*/ 90 w 566"/>
                <a:gd name="T17" fmla="*/ 1287 h 349"/>
                <a:gd name="T18" fmla="*/ 90 w 566"/>
                <a:gd name="T19" fmla="*/ 356 h 349"/>
                <a:gd name="T20" fmla="*/ 353 w 566"/>
                <a:gd name="T21" fmla="*/ 90 h 349"/>
                <a:gd name="T22" fmla="*/ 2824 w 566"/>
                <a:gd name="T23" fmla="*/ 90 h 349"/>
                <a:gd name="T24" fmla="*/ 2824 w 566"/>
                <a:gd name="T25" fmla="*/ 0 h 349"/>
                <a:gd name="T26" fmla="*/ 353 w 566"/>
                <a:gd name="T27" fmla="*/ 0 h 349"/>
                <a:gd name="T28" fmla="*/ 0 w 566"/>
                <a:gd name="T29" fmla="*/ 356 h 349"/>
                <a:gd name="T30" fmla="*/ 0 w 566"/>
                <a:gd name="T31" fmla="*/ 1287 h 349"/>
                <a:gd name="T32" fmla="*/ 353 w 566"/>
                <a:gd name="T33" fmla="*/ 1648 h 349"/>
                <a:gd name="T34" fmla="*/ 2061 w 566"/>
                <a:gd name="T35" fmla="*/ 1648 h 349"/>
                <a:gd name="T36" fmla="*/ 2514 w 566"/>
                <a:gd name="T37" fmla="*/ 1969 h 349"/>
                <a:gd name="T38" fmla="*/ 2582 w 566"/>
                <a:gd name="T39" fmla="*/ 1936 h 349"/>
                <a:gd name="T40" fmla="*/ 2599 w 566"/>
                <a:gd name="T41" fmla="*/ 1855 h 349"/>
                <a:gd name="T42" fmla="*/ 2559 w 566"/>
                <a:gd name="T43" fmla="*/ 1648 h 349"/>
                <a:gd name="T44" fmla="*/ 2824 w 566"/>
                <a:gd name="T45" fmla="*/ 1648 h 349"/>
                <a:gd name="T46" fmla="*/ 3177 w 566"/>
                <a:gd name="T47" fmla="*/ 1287 h 349"/>
                <a:gd name="T48" fmla="*/ 3177 w 566"/>
                <a:gd name="T49" fmla="*/ 356 h 349"/>
                <a:gd name="T50" fmla="*/ 2824 w 566"/>
                <a:gd name="T51" fmla="*/ 0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66" h="349">
                  <a:moveTo>
                    <a:pt x="503" y="16"/>
                  </a:moveTo>
                  <a:cubicBezTo>
                    <a:pt x="529" y="16"/>
                    <a:pt x="550" y="37"/>
                    <a:pt x="550" y="63"/>
                  </a:cubicBezTo>
                  <a:cubicBezTo>
                    <a:pt x="550" y="228"/>
                    <a:pt x="550" y="228"/>
                    <a:pt x="550" y="228"/>
                  </a:cubicBezTo>
                  <a:cubicBezTo>
                    <a:pt x="550" y="254"/>
                    <a:pt x="529" y="276"/>
                    <a:pt x="503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9" y="287"/>
                    <a:pt x="441" y="307"/>
                    <a:pt x="448" y="333"/>
                  </a:cubicBezTo>
                  <a:cubicBezTo>
                    <a:pt x="414" y="333"/>
                    <a:pt x="387" y="295"/>
                    <a:pt x="376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37" y="276"/>
                    <a:pt x="16" y="254"/>
                    <a:pt x="16" y="228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37"/>
                    <a:pt x="37" y="16"/>
                    <a:pt x="63" y="16"/>
                  </a:cubicBezTo>
                  <a:cubicBezTo>
                    <a:pt x="503" y="16"/>
                    <a:pt x="503" y="16"/>
                    <a:pt x="503" y="16"/>
                  </a:cubicBezTo>
                  <a:moveTo>
                    <a:pt x="50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63"/>
                    <a:pt x="28" y="292"/>
                    <a:pt x="63" y="292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83" y="316"/>
                    <a:pt x="411" y="349"/>
                    <a:pt x="448" y="349"/>
                  </a:cubicBezTo>
                  <a:cubicBezTo>
                    <a:pt x="453" y="349"/>
                    <a:pt x="457" y="347"/>
                    <a:pt x="460" y="343"/>
                  </a:cubicBezTo>
                  <a:cubicBezTo>
                    <a:pt x="463" y="339"/>
                    <a:pt x="464" y="334"/>
                    <a:pt x="463" y="329"/>
                  </a:cubicBezTo>
                  <a:cubicBezTo>
                    <a:pt x="459" y="314"/>
                    <a:pt x="457" y="302"/>
                    <a:pt x="456" y="292"/>
                  </a:cubicBezTo>
                  <a:cubicBezTo>
                    <a:pt x="503" y="292"/>
                    <a:pt x="503" y="292"/>
                    <a:pt x="503" y="292"/>
                  </a:cubicBezTo>
                  <a:cubicBezTo>
                    <a:pt x="538" y="292"/>
                    <a:pt x="566" y="263"/>
                    <a:pt x="566" y="228"/>
                  </a:cubicBezTo>
                  <a:cubicBezTo>
                    <a:pt x="566" y="63"/>
                    <a:pt x="566" y="63"/>
                    <a:pt x="566" y="63"/>
                  </a:cubicBezTo>
                  <a:cubicBezTo>
                    <a:pt x="566" y="28"/>
                    <a:pt x="538" y="0"/>
                    <a:pt x="503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Oval 600"/>
            <p:cNvSpPr>
              <a:spLocks noChangeArrowheads="1"/>
            </p:cNvSpPr>
            <p:nvPr/>
          </p:nvSpPr>
          <p:spPr bwMode="auto">
            <a:xfrm>
              <a:off x="9564" y="5914"/>
              <a:ext cx="384" cy="385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601"/>
            <p:cNvSpPr>
              <a:spLocks noChangeArrowheads="1"/>
            </p:cNvSpPr>
            <p:nvPr/>
          </p:nvSpPr>
          <p:spPr bwMode="auto">
            <a:xfrm>
              <a:off x="10067" y="6012"/>
              <a:ext cx="222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602"/>
            <p:cNvSpPr>
              <a:spLocks noChangeArrowheads="1"/>
            </p:cNvSpPr>
            <p:nvPr/>
          </p:nvSpPr>
          <p:spPr bwMode="auto">
            <a:xfrm>
              <a:off x="10067" y="6012"/>
              <a:ext cx="22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603"/>
            <p:cNvSpPr>
              <a:spLocks noChangeArrowheads="1"/>
            </p:cNvSpPr>
            <p:nvPr/>
          </p:nvSpPr>
          <p:spPr bwMode="auto">
            <a:xfrm>
              <a:off x="10067" y="6156"/>
              <a:ext cx="457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604"/>
            <p:cNvSpPr>
              <a:spLocks noChangeArrowheads="1"/>
            </p:cNvSpPr>
            <p:nvPr/>
          </p:nvSpPr>
          <p:spPr bwMode="auto">
            <a:xfrm>
              <a:off x="10067" y="6156"/>
              <a:ext cx="45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605"/>
            <p:cNvSpPr>
              <a:spLocks/>
            </p:cNvSpPr>
            <p:nvPr/>
          </p:nvSpPr>
          <p:spPr bwMode="auto">
            <a:xfrm>
              <a:off x="9664" y="6024"/>
              <a:ext cx="192" cy="161"/>
            </a:xfrm>
            <a:custGeom>
              <a:avLst/>
              <a:gdLst>
                <a:gd name="T0" fmla="*/ 185 w 81"/>
                <a:gd name="T1" fmla="*/ 381 h 68"/>
                <a:gd name="T2" fmla="*/ 156 w 81"/>
                <a:gd name="T3" fmla="*/ 365 h 68"/>
                <a:gd name="T4" fmla="*/ 17 w 81"/>
                <a:gd name="T5" fmla="*/ 225 h 68"/>
                <a:gd name="T6" fmla="*/ 17 w 81"/>
                <a:gd name="T7" fmla="*/ 163 h 68"/>
                <a:gd name="T8" fmla="*/ 78 w 81"/>
                <a:gd name="T9" fmla="*/ 163 h 68"/>
                <a:gd name="T10" fmla="*/ 185 w 81"/>
                <a:gd name="T11" fmla="*/ 263 h 68"/>
                <a:gd name="T12" fmla="*/ 365 w 81"/>
                <a:gd name="T13" fmla="*/ 21 h 68"/>
                <a:gd name="T14" fmla="*/ 427 w 81"/>
                <a:gd name="T15" fmla="*/ 17 h 68"/>
                <a:gd name="T16" fmla="*/ 439 w 81"/>
                <a:gd name="T17" fmla="*/ 78 h 68"/>
                <a:gd name="T18" fmla="*/ 225 w 81"/>
                <a:gd name="T19" fmla="*/ 360 h 68"/>
                <a:gd name="T20" fmla="*/ 192 w 81"/>
                <a:gd name="T21" fmla="*/ 381 h 68"/>
                <a:gd name="T22" fmla="*/ 185 w 81"/>
                <a:gd name="T23" fmla="*/ 381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68">
                  <a:moveTo>
                    <a:pt x="33" y="68"/>
                  </a:moveTo>
                  <a:cubicBezTo>
                    <a:pt x="31" y="68"/>
                    <a:pt x="29" y="67"/>
                    <a:pt x="28" y="65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7"/>
                    <a:pt x="0" y="32"/>
                    <a:pt x="3" y="29"/>
                  </a:cubicBezTo>
                  <a:cubicBezTo>
                    <a:pt x="6" y="26"/>
                    <a:pt x="11" y="26"/>
                    <a:pt x="14" y="2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8" y="1"/>
                    <a:pt x="73" y="0"/>
                    <a:pt x="76" y="3"/>
                  </a:cubicBezTo>
                  <a:cubicBezTo>
                    <a:pt x="80" y="5"/>
                    <a:pt x="81" y="10"/>
                    <a:pt x="78" y="1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8" y="66"/>
                    <a:pt x="36" y="67"/>
                    <a:pt x="34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" name="Group 4"/>
          <p:cNvGrpSpPr>
            <a:grpSpLocks noChangeAspect="1"/>
          </p:cNvGrpSpPr>
          <p:nvPr/>
        </p:nvGrpSpPr>
        <p:grpSpPr bwMode="auto">
          <a:xfrm>
            <a:off x="2843447" y="962634"/>
            <a:ext cx="370822" cy="449160"/>
            <a:chOff x="1246" y="1774"/>
            <a:chExt cx="1084" cy="1313"/>
          </a:xfrm>
        </p:grpSpPr>
        <p:sp>
          <p:nvSpPr>
            <p:cNvPr id="271" name="Freeform 5"/>
            <p:cNvSpPr>
              <a:spLocks/>
            </p:cNvSpPr>
            <p:nvPr/>
          </p:nvSpPr>
          <p:spPr bwMode="auto">
            <a:xfrm>
              <a:off x="1246" y="1852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6"/>
            <p:cNvSpPr>
              <a:spLocks/>
            </p:cNvSpPr>
            <p:nvPr/>
          </p:nvSpPr>
          <p:spPr bwMode="auto">
            <a:xfrm>
              <a:off x="2330" y="1954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7"/>
            <p:cNvSpPr>
              <a:spLocks/>
            </p:cNvSpPr>
            <p:nvPr/>
          </p:nvSpPr>
          <p:spPr bwMode="auto">
            <a:xfrm>
              <a:off x="1265" y="1795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8"/>
            <p:cNvSpPr>
              <a:spLocks noEditPoints="1"/>
            </p:cNvSpPr>
            <p:nvPr/>
          </p:nvSpPr>
          <p:spPr bwMode="auto">
            <a:xfrm>
              <a:off x="1246" y="1776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9"/>
            <p:cNvSpPr>
              <a:spLocks/>
            </p:cNvSpPr>
            <p:nvPr/>
          </p:nvSpPr>
          <p:spPr bwMode="auto">
            <a:xfrm>
              <a:off x="2168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0"/>
            <p:cNvSpPr>
              <a:spLocks/>
            </p:cNvSpPr>
            <p:nvPr/>
          </p:nvSpPr>
          <p:spPr bwMode="auto">
            <a:xfrm>
              <a:off x="2168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1"/>
            <p:cNvSpPr>
              <a:spLocks/>
            </p:cNvSpPr>
            <p:nvPr/>
          </p:nvSpPr>
          <p:spPr bwMode="auto">
            <a:xfrm>
              <a:off x="2168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2"/>
            <p:cNvSpPr>
              <a:spLocks/>
            </p:cNvSpPr>
            <p:nvPr/>
          </p:nvSpPr>
          <p:spPr bwMode="auto">
            <a:xfrm>
              <a:off x="2168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3"/>
            <p:cNvSpPr>
              <a:spLocks noEditPoints="1"/>
            </p:cNvSpPr>
            <p:nvPr/>
          </p:nvSpPr>
          <p:spPr bwMode="auto">
            <a:xfrm>
              <a:off x="2149" y="1774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4"/>
            <p:cNvSpPr>
              <a:spLocks/>
            </p:cNvSpPr>
            <p:nvPr/>
          </p:nvSpPr>
          <p:spPr bwMode="auto">
            <a:xfrm>
              <a:off x="1471" y="2149"/>
              <a:ext cx="233" cy="302"/>
            </a:xfrm>
            <a:custGeom>
              <a:avLst/>
              <a:gdLst>
                <a:gd name="T0" fmla="*/ 90 w 98"/>
                <a:gd name="T1" fmla="*/ 718 h 127"/>
                <a:gd name="T2" fmla="*/ 0 w 98"/>
                <a:gd name="T3" fmla="*/ 718 h 127"/>
                <a:gd name="T4" fmla="*/ 0 w 98"/>
                <a:gd name="T5" fmla="*/ 45 h 127"/>
                <a:gd name="T6" fmla="*/ 45 w 98"/>
                <a:gd name="T7" fmla="*/ 0 h 127"/>
                <a:gd name="T8" fmla="*/ 554 w 98"/>
                <a:gd name="T9" fmla="*/ 0 h 127"/>
                <a:gd name="T10" fmla="*/ 554 w 98"/>
                <a:gd name="T11" fmla="*/ 90 h 127"/>
                <a:gd name="T12" fmla="*/ 90 w 98"/>
                <a:gd name="T13" fmla="*/ 90 h 127"/>
                <a:gd name="T14" fmla="*/ 90 w 98"/>
                <a:gd name="T15" fmla="*/ 718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127">
                  <a:moveTo>
                    <a:pt x="16" y="127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12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5"/>
            <p:cNvSpPr>
              <a:spLocks/>
            </p:cNvSpPr>
            <p:nvPr/>
          </p:nvSpPr>
          <p:spPr bwMode="auto">
            <a:xfrm>
              <a:off x="1688" y="2111"/>
              <a:ext cx="100" cy="114"/>
            </a:xfrm>
            <a:custGeom>
              <a:avLst/>
              <a:gdLst>
                <a:gd name="T0" fmla="*/ 0 w 100"/>
                <a:gd name="T1" fmla="*/ 114 h 114"/>
                <a:gd name="T2" fmla="*/ 100 w 100"/>
                <a:gd name="T3" fmla="*/ 57 h 114"/>
                <a:gd name="T4" fmla="*/ 0 w 100"/>
                <a:gd name="T5" fmla="*/ 0 h 114"/>
                <a:gd name="T6" fmla="*/ 0 w 100"/>
                <a:gd name="T7" fmla="*/ 114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114">
                  <a:moveTo>
                    <a:pt x="0" y="114"/>
                  </a:moveTo>
                  <a:lnTo>
                    <a:pt x="100" y="57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6"/>
            <p:cNvSpPr>
              <a:spLocks/>
            </p:cNvSpPr>
            <p:nvPr/>
          </p:nvSpPr>
          <p:spPr bwMode="auto">
            <a:xfrm>
              <a:off x="1588" y="2467"/>
              <a:ext cx="521" cy="318"/>
            </a:xfrm>
            <a:custGeom>
              <a:avLst/>
              <a:gdLst>
                <a:gd name="T0" fmla="*/ 1194 w 219"/>
                <a:gd name="T1" fmla="*/ 755 h 134"/>
                <a:gd name="T2" fmla="*/ 0 w 219"/>
                <a:gd name="T3" fmla="*/ 755 h 134"/>
                <a:gd name="T4" fmla="*/ 0 w 219"/>
                <a:gd name="T5" fmla="*/ 664 h 134"/>
                <a:gd name="T6" fmla="*/ 1149 w 219"/>
                <a:gd name="T7" fmla="*/ 664 h 134"/>
                <a:gd name="T8" fmla="*/ 1149 w 219"/>
                <a:gd name="T9" fmla="*/ 0 h 134"/>
                <a:gd name="T10" fmla="*/ 1239 w 219"/>
                <a:gd name="T11" fmla="*/ 0 h 134"/>
                <a:gd name="T12" fmla="*/ 1239 w 219"/>
                <a:gd name="T13" fmla="*/ 710 h 134"/>
                <a:gd name="T14" fmla="*/ 1194 w 219"/>
                <a:gd name="T15" fmla="*/ 755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9" h="134">
                  <a:moveTo>
                    <a:pt x="211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9" y="130"/>
                    <a:pt x="215" y="134"/>
                    <a:pt x="211" y="13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7"/>
            <p:cNvSpPr>
              <a:spLocks/>
            </p:cNvSpPr>
            <p:nvPr/>
          </p:nvSpPr>
          <p:spPr bwMode="auto">
            <a:xfrm>
              <a:off x="1507" y="2709"/>
              <a:ext cx="98" cy="112"/>
            </a:xfrm>
            <a:custGeom>
              <a:avLst/>
              <a:gdLst>
                <a:gd name="T0" fmla="*/ 98 w 98"/>
                <a:gd name="T1" fmla="*/ 112 h 112"/>
                <a:gd name="T2" fmla="*/ 0 w 98"/>
                <a:gd name="T3" fmla="*/ 57 h 112"/>
                <a:gd name="T4" fmla="*/ 98 w 98"/>
                <a:gd name="T5" fmla="*/ 0 h 112"/>
                <a:gd name="T6" fmla="*/ 98 w 98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12">
                  <a:moveTo>
                    <a:pt x="98" y="112"/>
                  </a:moveTo>
                  <a:lnTo>
                    <a:pt x="0" y="57"/>
                  </a:lnTo>
                  <a:lnTo>
                    <a:pt x="98" y="0"/>
                  </a:lnTo>
                  <a:lnTo>
                    <a:pt x="98" y="112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Oval 18"/>
            <p:cNvSpPr>
              <a:spLocks noChangeArrowheads="1"/>
            </p:cNvSpPr>
            <p:nvPr/>
          </p:nvSpPr>
          <p:spPr bwMode="auto">
            <a:xfrm>
              <a:off x="1407" y="2367"/>
              <a:ext cx="167" cy="167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9"/>
            <p:cNvSpPr>
              <a:spLocks noEditPoints="1"/>
            </p:cNvSpPr>
            <p:nvPr/>
          </p:nvSpPr>
          <p:spPr bwMode="auto">
            <a:xfrm>
              <a:off x="1388" y="2348"/>
              <a:ext cx="205" cy="205"/>
            </a:xfrm>
            <a:custGeom>
              <a:avLst/>
              <a:gdLst>
                <a:gd name="T0" fmla="*/ 243 w 86"/>
                <a:gd name="T1" fmla="*/ 489 h 86"/>
                <a:gd name="T2" fmla="*/ 0 w 86"/>
                <a:gd name="T3" fmla="*/ 243 h 86"/>
                <a:gd name="T4" fmla="*/ 243 w 86"/>
                <a:gd name="T5" fmla="*/ 0 h 86"/>
                <a:gd name="T6" fmla="*/ 489 w 86"/>
                <a:gd name="T7" fmla="*/ 243 h 86"/>
                <a:gd name="T8" fmla="*/ 243 w 86"/>
                <a:gd name="T9" fmla="*/ 489 h 86"/>
                <a:gd name="T10" fmla="*/ 243 w 86"/>
                <a:gd name="T11" fmla="*/ 91 h 86"/>
                <a:gd name="T12" fmla="*/ 91 w 86"/>
                <a:gd name="T13" fmla="*/ 243 h 86"/>
                <a:gd name="T14" fmla="*/ 243 w 86"/>
                <a:gd name="T15" fmla="*/ 398 h 86"/>
                <a:gd name="T16" fmla="*/ 398 w 86"/>
                <a:gd name="T17" fmla="*/ 243 h 86"/>
                <a:gd name="T18" fmla="*/ 243 w 86"/>
                <a:gd name="T19" fmla="*/ 91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lose/>
                  <a:moveTo>
                    <a:pt x="43" y="16"/>
                  </a:moveTo>
                  <a:cubicBezTo>
                    <a:pt x="28" y="16"/>
                    <a:pt x="16" y="28"/>
                    <a:pt x="16" y="43"/>
                  </a:cubicBezTo>
                  <a:cubicBezTo>
                    <a:pt x="16" y="58"/>
                    <a:pt x="28" y="70"/>
                    <a:pt x="43" y="70"/>
                  </a:cubicBezTo>
                  <a:cubicBezTo>
                    <a:pt x="58" y="70"/>
                    <a:pt x="70" y="58"/>
                    <a:pt x="70" y="43"/>
                  </a:cubicBezTo>
                  <a:cubicBezTo>
                    <a:pt x="70" y="28"/>
                    <a:pt x="58" y="16"/>
                    <a:pt x="43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Oval 20"/>
            <p:cNvSpPr>
              <a:spLocks noChangeArrowheads="1"/>
            </p:cNvSpPr>
            <p:nvPr/>
          </p:nvSpPr>
          <p:spPr bwMode="auto">
            <a:xfrm>
              <a:off x="1704" y="2367"/>
              <a:ext cx="167" cy="167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1"/>
            <p:cNvSpPr>
              <a:spLocks noEditPoints="1"/>
            </p:cNvSpPr>
            <p:nvPr/>
          </p:nvSpPr>
          <p:spPr bwMode="auto">
            <a:xfrm>
              <a:off x="1685" y="2348"/>
              <a:ext cx="205" cy="205"/>
            </a:xfrm>
            <a:custGeom>
              <a:avLst/>
              <a:gdLst>
                <a:gd name="T0" fmla="*/ 243 w 86"/>
                <a:gd name="T1" fmla="*/ 489 h 86"/>
                <a:gd name="T2" fmla="*/ 0 w 86"/>
                <a:gd name="T3" fmla="*/ 243 h 86"/>
                <a:gd name="T4" fmla="*/ 243 w 86"/>
                <a:gd name="T5" fmla="*/ 0 h 86"/>
                <a:gd name="T6" fmla="*/ 489 w 86"/>
                <a:gd name="T7" fmla="*/ 243 h 86"/>
                <a:gd name="T8" fmla="*/ 243 w 86"/>
                <a:gd name="T9" fmla="*/ 489 h 86"/>
                <a:gd name="T10" fmla="*/ 243 w 86"/>
                <a:gd name="T11" fmla="*/ 91 h 86"/>
                <a:gd name="T12" fmla="*/ 91 w 86"/>
                <a:gd name="T13" fmla="*/ 243 h 86"/>
                <a:gd name="T14" fmla="*/ 243 w 86"/>
                <a:gd name="T15" fmla="*/ 398 h 86"/>
                <a:gd name="T16" fmla="*/ 398 w 86"/>
                <a:gd name="T17" fmla="*/ 243 h 86"/>
                <a:gd name="T18" fmla="*/ 243 w 86"/>
                <a:gd name="T19" fmla="*/ 91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lose/>
                  <a:moveTo>
                    <a:pt x="43" y="16"/>
                  </a:moveTo>
                  <a:cubicBezTo>
                    <a:pt x="28" y="16"/>
                    <a:pt x="16" y="28"/>
                    <a:pt x="16" y="43"/>
                  </a:cubicBezTo>
                  <a:cubicBezTo>
                    <a:pt x="16" y="58"/>
                    <a:pt x="28" y="70"/>
                    <a:pt x="43" y="70"/>
                  </a:cubicBezTo>
                  <a:cubicBezTo>
                    <a:pt x="58" y="70"/>
                    <a:pt x="70" y="58"/>
                    <a:pt x="70" y="43"/>
                  </a:cubicBezTo>
                  <a:cubicBezTo>
                    <a:pt x="70" y="28"/>
                    <a:pt x="58" y="16"/>
                    <a:pt x="43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Oval 22"/>
            <p:cNvSpPr>
              <a:spLocks noChangeArrowheads="1"/>
            </p:cNvSpPr>
            <p:nvPr/>
          </p:nvSpPr>
          <p:spPr bwMode="auto">
            <a:xfrm>
              <a:off x="2002" y="2367"/>
              <a:ext cx="166" cy="167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3"/>
            <p:cNvSpPr>
              <a:spLocks noEditPoints="1"/>
            </p:cNvSpPr>
            <p:nvPr/>
          </p:nvSpPr>
          <p:spPr bwMode="auto">
            <a:xfrm>
              <a:off x="1983" y="2348"/>
              <a:ext cx="204" cy="205"/>
            </a:xfrm>
            <a:custGeom>
              <a:avLst/>
              <a:gdLst>
                <a:gd name="T0" fmla="*/ 242 w 86"/>
                <a:gd name="T1" fmla="*/ 489 h 86"/>
                <a:gd name="T2" fmla="*/ 0 w 86"/>
                <a:gd name="T3" fmla="*/ 243 h 86"/>
                <a:gd name="T4" fmla="*/ 242 w 86"/>
                <a:gd name="T5" fmla="*/ 0 h 86"/>
                <a:gd name="T6" fmla="*/ 484 w 86"/>
                <a:gd name="T7" fmla="*/ 243 h 86"/>
                <a:gd name="T8" fmla="*/ 242 w 86"/>
                <a:gd name="T9" fmla="*/ 489 h 86"/>
                <a:gd name="T10" fmla="*/ 242 w 86"/>
                <a:gd name="T11" fmla="*/ 91 h 86"/>
                <a:gd name="T12" fmla="*/ 90 w 86"/>
                <a:gd name="T13" fmla="*/ 243 h 86"/>
                <a:gd name="T14" fmla="*/ 242 w 86"/>
                <a:gd name="T15" fmla="*/ 398 h 86"/>
                <a:gd name="T16" fmla="*/ 394 w 86"/>
                <a:gd name="T17" fmla="*/ 243 h 86"/>
                <a:gd name="T18" fmla="*/ 242 w 86"/>
                <a:gd name="T19" fmla="*/ 91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lose/>
                  <a:moveTo>
                    <a:pt x="43" y="16"/>
                  </a:moveTo>
                  <a:cubicBezTo>
                    <a:pt x="28" y="16"/>
                    <a:pt x="16" y="28"/>
                    <a:pt x="16" y="43"/>
                  </a:cubicBezTo>
                  <a:cubicBezTo>
                    <a:pt x="16" y="58"/>
                    <a:pt x="28" y="70"/>
                    <a:pt x="43" y="70"/>
                  </a:cubicBezTo>
                  <a:cubicBezTo>
                    <a:pt x="58" y="70"/>
                    <a:pt x="70" y="58"/>
                    <a:pt x="70" y="43"/>
                  </a:cubicBezTo>
                  <a:cubicBezTo>
                    <a:pt x="70" y="28"/>
                    <a:pt x="58" y="16"/>
                    <a:pt x="43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4"/>
            <p:cNvSpPr>
              <a:spLocks/>
            </p:cNvSpPr>
            <p:nvPr/>
          </p:nvSpPr>
          <p:spPr bwMode="auto">
            <a:xfrm>
              <a:off x="2004" y="2116"/>
              <a:ext cx="162" cy="159"/>
            </a:xfrm>
            <a:custGeom>
              <a:avLst/>
              <a:gdLst>
                <a:gd name="T0" fmla="*/ 341 w 68"/>
                <a:gd name="T1" fmla="*/ 377 h 67"/>
                <a:gd name="T2" fmla="*/ 307 w 68"/>
                <a:gd name="T3" fmla="*/ 365 h 67"/>
                <a:gd name="T4" fmla="*/ 17 w 68"/>
                <a:gd name="T5" fmla="*/ 78 h 67"/>
                <a:gd name="T6" fmla="*/ 17 w 68"/>
                <a:gd name="T7" fmla="*/ 17 h 67"/>
                <a:gd name="T8" fmla="*/ 79 w 68"/>
                <a:gd name="T9" fmla="*/ 17 h 67"/>
                <a:gd name="T10" fmla="*/ 369 w 68"/>
                <a:gd name="T11" fmla="*/ 304 h 67"/>
                <a:gd name="T12" fmla="*/ 369 w 68"/>
                <a:gd name="T13" fmla="*/ 365 h 67"/>
                <a:gd name="T14" fmla="*/ 341 w 68"/>
                <a:gd name="T15" fmla="*/ 37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67">
                  <a:moveTo>
                    <a:pt x="60" y="67"/>
                  </a:moveTo>
                  <a:cubicBezTo>
                    <a:pt x="58" y="67"/>
                    <a:pt x="55" y="66"/>
                    <a:pt x="54" y="6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8" y="57"/>
                    <a:pt x="68" y="62"/>
                    <a:pt x="65" y="65"/>
                  </a:cubicBezTo>
                  <a:cubicBezTo>
                    <a:pt x="64" y="66"/>
                    <a:pt x="62" y="67"/>
                    <a:pt x="60" y="6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5"/>
            <p:cNvSpPr>
              <a:spLocks/>
            </p:cNvSpPr>
            <p:nvPr/>
          </p:nvSpPr>
          <p:spPr bwMode="auto">
            <a:xfrm>
              <a:off x="2004" y="2116"/>
              <a:ext cx="162" cy="159"/>
            </a:xfrm>
            <a:custGeom>
              <a:avLst/>
              <a:gdLst>
                <a:gd name="T0" fmla="*/ 50 w 68"/>
                <a:gd name="T1" fmla="*/ 377 h 67"/>
                <a:gd name="T2" fmla="*/ 17 w 68"/>
                <a:gd name="T3" fmla="*/ 365 h 67"/>
                <a:gd name="T4" fmla="*/ 17 w 68"/>
                <a:gd name="T5" fmla="*/ 304 h 67"/>
                <a:gd name="T6" fmla="*/ 307 w 68"/>
                <a:gd name="T7" fmla="*/ 17 h 67"/>
                <a:gd name="T8" fmla="*/ 369 w 68"/>
                <a:gd name="T9" fmla="*/ 17 h 67"/>
                <a:gd name="T10" fmla="*/ 369 w 68"/>
                <a:gd name="T11" fmla="*/ 78 h 67"/>
                <a:gd name="T12" fmla="*/ 79 w 68"/>
                <a:gd name="T13" fmla="*/ 365 h 67"/>
                <a:gd name="T14" fmla="*/ 50 w 68"/>
                <a:gd name="T15" fmla="*/ 37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67">
                  <a:moveTo>
                    <a:pt x="9" y="67"/>
                  </a:moveTo>
                  <a:cubicBezTo>
                    <a:pt x="7" y="67"/>
                    <a:pt x="5" y="66"/>
                    <a:pt x="3" y="65"/>
                  </a:cubicBezTo>
                  <a:cubicBezTo>
                    <a:pt x="0" y="62"/>
                    <a:pt x="0" y="57"/>
                    <a:pt x="3" y="54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7" y="0"/>
                    <a:pt x="62" y="0"/>
                    <a:pt x="65" y="3"/>
                  </a:cubicBezTo>
                  <a:cubicBezTo>
                    <a:pt x="68" y="6"/>
                    <a:pt x="68" y="11"/>
                    <a:pt x="65" y="14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3" y="66"/>
                    <a:pt x="11" y="67"/>
                    <a:pt x="9" y="6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" name="Group 4"/>
          <p:cNvGrpSpPr>
            <a:grpSpLocks noChangeAspect="1"/>
          </p:cNvGrpSpPr>
          <p:nvPr/>
        </p:nvGrpSpPr>
        <p:grpSpPr bwMode="auto">
          <a:xfrm>
            <a:off x="2429516" y="1369133"/>
            <a:ext cx="370822" cy="449160"/>
            <a:chOff x="1246" y="1774"/>
            <a:chExt cx="1084" cy="1313"/>
          </a:xfrm>
        </p:grpSpPr>
        <p:sp>
          <p:nvSpPr>
            <p:cNvPr id="293" name="Freeform 5"/>
            <p:cNvSpPr>
              <a:spLocks/>
            </p:cNvSpPr>
            <p:nvPr/>
          </p:nvSpPr>
          <p:spPr bwMode="auto">
            <a:xfrm>
              <a:off x="1246" y="1852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6"/>
            <p:cNvSpPr>
              <a:spLocks/>
            </p:cNvSpPr>
            <p:nvPr/>
          </p:nvSpPr>
          <p:spPr bwMode="auto">
            <a:xfrm>
              <a:off x="2330" y="1954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7"/>
            <p:cNvSpPr>
              <a:spLocks/>
            </p:cNvSpPr>
            <p:nvPr/>
          </p:nvSpPr>
          <p:spPr bwMode="auto">
            <a:xfrm>
              <a:off x="1265" y="1795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8"/>
            <p:cNvSpPr>
              <a:spLocks noEditPoints="1"/>
            </p:cNvSpPr>
            <p:nvPr/>
          </p:nvSpPr>
          <p:spPr bwMode="auto">
            <a:xfrm>
              <a:off x="1246" y="1776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9"/>
            <p:cNvSpPr>
              <a:spLocks/>
            </p:cNvSpPr>
            <p:nvPr/>
          </p:nvSpPr>
          <p:spPr bwMode="auto">
            <a:xfrm>
              <a:off x="2168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0"/>
            <p:cNvSpPr>
              <a:spLocks/>
            </p:cNvSpPr>
            <p:nvPr/>
          </p:nvSpPr>
          <p:spPr bwMode="auto">
            <a:xfrm>
              <a:off x="2168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1"/>
            <p:cNvSpPr>
              <a:spLocks/>
            </p:cNvSpPr>
            <p:nvPr/>
          </p:nvSpPr>
          <p:spPr bwMode="auto">
            <a:xfrm>
              <a:off x="2168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2"/>
            <p:cNvSpPr>
              <a:spLocks/>
            </p:cNvSpPr>
            <p:nvPr/>
          </p:nvSpPr>
          <p:spPr bwMode="auto">
            <a:xfrm>
              <a:off x="2168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3"/>
            <p:cNvSpPr>
              <a:spLocks noEditPoints="1"/>
            </p:cNvSpPr>
            <p:nvPr/>
          </p:nvSpPr>
          <p:spPr bwMode="auto">
            <a:xfrm>
              <a:off x="2149" y="1774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4"/>
            <p:cNvSpPr>
              <a:spLocks/>
            </p:cNvSpPr>
            <p:nvPr/>
          </p:nvSpPr>
          <p:spPr bwMode="auto">
            <a:xfrm>
              <a:off x="1471" y="2149"/>
              <a:ext cx="233" cy="302"/>
            </a:xfrm>
            <a:custGeom>
              <a:avLst/>
              <a:gdLst>
                <a:gd name="T0" fmla="*/ 90 w 98"/>
                <a:gd name="T1" fmla="*/ 718 h 127"/>
                <a:gd name="T2" fmla="*/ 0 w 98"/>
                <a:gd name="T3" fmla="*/ 718 h 127"/>
                <a:gd name="T4" fmla="*/ 0 w 98"/>
                <a:gd name="T5" fmla="*/ 45 h 127"/>
                <a:gd name="T6" fmla="*/ 45 w 98"/>
                <a:gd name="T7" fmla="*/ 0 h 127"/>
                <a:gd name="T8" fmla="*/ 554 w 98"/>
                <a:gd name="T9" fmla="*/ 0 h 127"/>
                <a:gd name="T10" fmla="*/ 554 w 98"/>
                <a:gd name="T11" fmla="*/ 90 h 127"/>
                <a:gd name="T12" fmla="*/ 90 w 98"/>
                <a:gd name="T13" fmla="*/ 90 h 127"/>
                <a:gd name="T14" fmla="*/ 90 w 98"/>
                <a:gd name="T15" fmla="*/ 718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127">
                  <a:moveTo>
                    <a:pt x="16" y="127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12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5"/>
            <p:cNvSpPr>
              <a:spLocks/>
            </p:cNvSpPr>
            <p:nvPr/>
          </p:nvSpPr>
          <p:spPr bwMode="auto">
            <a:xfrm>
              <a:off x="1688" y="2111"/>
              <a:ext cx="100" cy="114"/>
            </a:xfrm>
            <a:custGeom>
              <a:avLst/>
              <a:gdLst>
                <a:gd name="T0" fmla="*/ 0 w 100"/>
                <a:gd name="T1" fmla="*/ 114 h 114"/>
                <a:gd name="T2" fmla="*/ 100 w 100"/>
                <a:gd name="T3" fmla="*/ 57 h 114"/>
                <a:gd name="T4" fmla="*/ 0 w 100"/>
                <a:gd name="T5" fmla="*/ 0 h 114"/>
                <a:gd name="T6" fmla="*/ 0 w 100"/>
                <a:gd name="T7" fmla="*/ 114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114">
                  <a:moveTo>
                    <a:pt x="0" y="114"/>
                  </a:moveTo>
                  <a:lnTo>
                    <a:pt x="100" y="57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6"/>
            <p:cNvSpPr>
              <a:spLocks/>
            </p:cNvSpPr>
            <p:nvPr/>
          </p:nvSpPr>
          <p:spPr bwMode="auto">
            <a:xfrm>
              <a:off x="1588" y="2467"/>
              <a:ext cx="521" cy="318"/>
            </a:xfrm>
            <a:custGeom>
              <a:avLst/>
              <a:gdLst>
                <a:gd name="T0" fmla="*/ 1194 w 219"/>
                <a:gd name="T1" fmla="*/ 755 h 134"/>
                <a:gd name="T2" fmla="*/ 0 w 219"/>
                <a:gd name="T3" fmla="*/ 755 h 134"/>
                <a:gd name="T4" fmla="*/ 0 w 219"/>
                <a:gd name="T5" fmla="*/ 664 h 134"/>
                <a:gd name="T6" fmla="*/ 1149 w 219"/>
                <a:gd name="T7" fmla="*/ 664 h 134"/>
                <a:gd name="T8" fmla="*/ 1149 w 219"/>
                <a:gd name="T9" fmla="*/ 0 h 134"/>
                <a:gd name="T10" fmla="*/ 1239 w 219"/>
                <a:gd name="T11" fmla="*/ 0 h 134"/>
                <a:gd name="T12" fmla="*/ 1239 w 219"/>
                <a:gd name="T13" fmla="*/ 710 h 134"/>
                <a:gd name="T14" fmla="*/ 1194 w 219"/>
                <a:gd name="T15" fmla="*/ 755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9" h="134">
                  <a:moveTo>
                    <a:pt x="211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9" y="130"/>
                    <a:pt x="215" y="134"/>
                    <a:pt x="211" y="134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7"/>
            <p:cNvSpPr>
              <a:spLocks/>
            </p:cNvSpPr>
            <p:nvPr/>
          </p:nvSpPr>
          <p:spPr bwMode="auto">
            <a:xfrm>
              <a:off x="1507" y="2709"/>
              <a:ext cx="98" cy="112"/>
            </a:xfrm>
            <a:custGeom>
              <a:avLst/>
              <a:gdLst>
                <a:gd name="T0" fmla="*/ 98 w 98"/>
                <a:gd name="T1" fmla="*/ 112 h 112"/>
                <a:gd name="T2" fmla="*/ 0 w 98"/>
                <a:gd name="T3" fmla="*/ 57 h 112"/>
                <a:gd name="T4" fmla="*/ 98 w 98"/>
                <a:gd name="T5" fmla="*/ 0 h 112"/>
                <a:gd name="T6" fmla="*/ 98 w 98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12">
                  <a:moveTo>
                    <a:pt x="98" y="112"/>
                  </a:moveTo>
                  <a:lnTo>
                    <a:pt x="0" y="57"/>
                  </a:lnTo>
                  <a:lnTo>
                    <a:pt x="98" y="0"/>
                  </a:lnTo>
                  <a:lnTo>
                    <a:pt x="98" y="112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Oval 18"/>
            <p:cNvSpPr>
              <a:spLocks noChangeArrowheads="1"/>
            </p:cNvSpPr>
            <p:nvPr/>
          </p:nvSpPr>
          <p:spPr bwMode="auto">
            <a:xfrm>
              <a:off x="1407" y="2367"/>
              <a:ext cx="167" cy="167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9"/>
            <p:cNvSpPr>
              <a:spLocks noEditPoints="1"/>
            </p:cNvSpPr>
            <p:nvPr/>
          </p:nvSpPr>
          <p:spPr bwMode="auto">
            <a:xfrm>
              <a:off x="1388" y="2348"/>
              <a:ext cx="205" cy="205"/>
            </a:xfrm>
            <a:custGeom>
              <a:avLst/>
              <a:gdLst>
                <a:gd name="T0" fmla="*/ 243 w 86"/>
                <a:gd name="T1" fmla="*/ 489 h 86"/>
                <a:gd name="T2" fmla="*/ 0 w 86"/>
                <a:gd name="T3" fmla="*/ 243 h 86"/>
                <a:gd name="T4" fmla="*/ 243 w 86"/>
                <a:gd name="T5" fmla="*/ 0 h 86"/>
                <a:gd name="T6" fmla="*/ 489 w 86"/>
                <a:gd name="T7" fmla="*/ 243 h 86"/>
                <a:gd name="T8" fmla="*/ 243 w 86"/>
                <a:gd name="T9" fmla="*/ 489 h 86"/>
                <a:gd name="T10" fmla="*/ 243 w 86"/>
                <a:gd name="T11" fmla="*/ 91 h 86"/>
                <a:gd name="T12" fmla="*/ 91 w 86"/>
                <a:gd name="T13" fmla="*/ 243 h 86"/>
                <a:gd name="T14" fmla="*/ 243 w 86"/>
                <a:gd name="T15" fmla="*/ 398 h 86"/>
                <a:gd name="T16" fmla="*/ 398 w 86"/>
                <a:gd name="T17" fmla="*/ 243 h 86"/>
                <a:gd name="T18" fmla="*/ 243 w 86"/>
                <a:gd name="T19" fmla="*/ 91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lose/>
                  <a:moveTo>
                    <a:pt x="43" y="16"/>
                  </a:moveTo>
                  <a:cubicBezTo>
                    <a:pt x="28" y="16"/>
                    <a:pt x="16" y="28"/>
                    <a:pt x="16" y="43"/>
                  </a:cubicBezTo>
                  <a:cubicBezTo>
                    <a:pt x="16" y="58"/>
                    <a:pt x="28" y="70"/>
                    <a:pt x="43" y="70"/>
                  </a:cubicBezTo>
                  <a:cubicBezTo>
                    <a:pt x="58" y="70"/>
                    <a:pt x="70" y="58"/>
                    <a:pt x="70" y="43"/>
                  </a:cubicBezTo>
                  <a:cubicBezTo>
                    <a:pt x="70" y="28"/>
                    <a:pt x="58" y="16"/>
                    <a:pt x="43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Oval 20"/>
            <p:cNvSpPr>
              <a:spLocks noChangeArrowheads="1"/>
            </p:cNvSpPr>
            <p:nvPr/>
          </p:nvSpPr>
          <p:spPr bwMode="auto">
            <a:xfrm>
              <a:off x="1704" y="2367"/>
              <a:ext cx="167" cy="167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1"/>
            <p:cNvSpPr>
              <a:spLocks noEditPoints="1"/>
            </p:cNvSpPr>
            <p:nvPr/>
          </p:nvSpPr>
          <p:spPr bwMode="auto">
            <a:xfrm>
              <a:off x="1685" y="2348"/>
              <a:ext cx="205" cy="205"/>
            </a:xfrm>
            <a:custGeom>
              <a:avLst/>
              <a:gdLst>
                <a:gd name="T0" fmla="*/ 243 w 86"/>
                <a:gd name="T1" fmla="*/ 489 h 86"/>
                <a:gd name="T2" fmla="*/ 0 w 86"/>
                <a:gd name="T3" fmla="*/ 243 h 86"/>
                <a:gd name="T4" fmla="*/ 243 w 86"/>
                <a:gd name="T5" fmla="*/ 0 h 86"/>
                <a:gd name="T6" fmla="*/ 489 w 86"/>
                <a:gd name="T7" fmla="*/ 243 h 86"/>
                <a:gd name="T8" fmla="*/ 243 w 86"/>
                <a:gd name="T9" fmla="*/ 489 h 86"/>
                <a:gd name="T10" fmla="*/ 243 w 86"/>
                <a:gd name="T11" fmla="*/ 91 h 86"/>
                <a:gd name="T12" fmla="*/ 91 w 86"/>
                <a:gd name="T13" fmla="*/ 243 h 86"/>
                <a:gd name="T14" fmla="*/ 243 w 86"/>
                <a:gd name="T15" fmla="*/ 398 h 86"/>
                <a:gd name="T16" fmla="*/ 398 w 86"/>
                <a:gd name="T17" fmla="*/ 243 h 86"/>
                <a:gd name="T18" fmla="*/ 243 w 86"/>
                <a:gd name="T19" fmla="*/ 91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lose/>
                  <a:moveTo>
                    <a:pt x="43" y="16"/>
                  </a:moveTo>
                  <a:cubicBezTo>
                    <a:pt x="28" y="16"/>
                    <a:pt x="16" y="28"/>
                    <a:pt x="16" y="43"/>
                  </a:cubicBezTo>
                  <a:cubicBezTo>
                    <a:pt x="16" y="58"/>
                    <a:pt x="28" y="70"/>
                    <a:pt x="43" y="70"/>
                  </a:cubicBezTo>
                  <a:cubicBezTo>
                    <a:pt x="58" y="70"/>
                    <a:pt x="70" y="58"/>
                    <a:pt x="70" y="43"/>
                  </a:cubicBezTo>
                  <a:cubicBezTo>
                    <a:pt x="70" y="28"/>
                    <a:pt x="58" y="16"/>
                    <a:pt x="43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Oval 22"/>
            <p:cNvSpPr>
              <a:spLocks noChangeArrowheads="1"/>
            </p:cNvSpPr>
            <p:nvPr/>
          </p:nvSpPr>
          <p:spPr bwMode="auto">
            <a:xfrm>
              <a:off x="2002" y="2367"/>
              <a:ext cx="166" cy="167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3"/>
            <p:cNvSpPr>
              <a:spLocks noEditPoints="1"/>
            </p:cNvSpPr>
            <p:nvPr/>
          </p:nvSpPr>
          <p:spPr bwMode="auto">
            <a:xfrm>
              <a:off x="1983" y="2348"/>
              <a:ext cx="204" cy="205"/>
            </a:xfrm>
            <a:custGeom>
              <a:avLst/>
              <a:gdLst>
                <a:gd name="T0" fmla="*/ 242 w 86"/>
                <a:gd name="T1" fmla="*/ 489 h 86"/>
                <a:gd name="T2" fmla="*/ 0 w 86"/>
                <a:gd name="T3" fmla="*/ 243 h 86"/>
                <a:gd name="T4" fmla="*/ 242 w 86"/>
                <a:gd name="T5" fmla="*/ 0 h 86"/>
                <a:gd name="T6" fmla="*/ 484 w 86"/>
                <a:gd name="T7" fmla="*/ 243 h 86"/>
                <a:gd name="T8" fmla="*/ 242 w 86"/>
                <a:gd name="T9" fmla="*/ 489 h 86"/>
                <a:gd name="T10" fmla="*/ 242 w 86"/>
                <a:gd name="T11" fmla="*/ 91 h 86"/>
                <a:gd name="T12" fmla="*/ 90 w 86"/>
                <a:gd name="T13" fmla="*/ 243 h 86"/>
                <a:gd name="T14" fmla="*/ 242 w 86"/>
                <a:gd name="T15" fmla="*/ 398 h 86"/>
                <a:gd name="T16" fmla="*/ 394 w 86"/>
                <a:gd name="T17" fmla="*/ 243 h 86"/>
                <a:gd name="T18" fmla="*/ 242 w 86"/>
                <a:gd name="T19" fmla="*/ 91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6">
                  <a:moveTo>
                    <a:pt x="43" y="86"/>
                  </a:move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lose/>
                  <a:moveTo>
                    <a:pt x="43" y="16"/>
                  </a:moveTo>
                  <a:cubicBezTo>
                    <a:pt x="28" y="16"/>
                    <a:pt x="16" y="28"/>
                    <a:pt x="16" y="43"/>
                  </a:cubicBezTo>
                  <a:cubicBezTo>
                    <a:pt x="16" y="58"/>
                    <a:pt x="28" y="70"/>
                    <a:pt x="43" y="70"/>
                  </a:cubicBezTo>
                  <a:cubicBezTo>
                    <a:pt x="58" y="70"/>
                    <a:pt x="70" y="58"/>
                    <a:pt x="70" y="43"/>
                  </a:cubicBezTo>
                  <a:cubicBezTo>
                    <a:pt x="70" y="28"/>
                    <a:pt x="58" y="16"/>
                    <a:pt x="43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4"/>
            <p:cNvSpPr>
              <a:spLocks/>
            </p:cNvSpPr>
            <p:nvPr/>
          </p:nvSpPr>
          <p:spPr bwMode="auto">
            <a:xfrm>
              <a:off x="2004" y="2116"/>
              <a:ext cx="162" cy="159"/>
            </a:xfrm>
            <a:custGeom>
              <a:avLst/>
              <a:gdLst>
                <a:gd name="T0" fmla="*/ 341 w 68"/>
                <a:gd name="T1" fmla="*/ 377 h 67"/>
                <a:gd name="T2" fmla="*/ 307 w 68"/>
                <a:gd name="T3" fmla="*/ 365 h 67"/>
                <a:gd name="T4" fmla="*/ 17 w 68"/>
                <a:gd name="T5" fmla="*/ 78 h 67"/>
                <a:gd name="T6" fmla="*/ 17 w 68"/>
                <a:gd name="T7" fmla="*/ 17 h 67"/>
                <a:gd name="T8" fmla="*/ 79 w 68"/>
                <a:gd name="T9" fmla="*/ 17 h 67"/>
                <a:gd name="T10" fmla="*/ 369 w 68"/>
                <a:gd name="T11" fmla="*/ 304 h 67"/>
                <a:gd name="T12" fmla="*/ 369 w 68"/>
                <a:gd name="T13" fmla="*/ 365 h 67"/>
                <a:gd name="T14" fmla="*/ 341 w 68"/>
                <a:gd name="T15" fmla="*/ 37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67">
                  <a:moveTo>
                    <a:pt x="60" y="67"/>
                  </a:moveTo>
                  <a:cubicBezTo>
                    <a:pt x="58" y="67"/>
                    <a:pt x="55" y="66"/>
                    <a:pt x="54" y="6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8" y="57"/>
                    <a:pt x="68" y="62"/>
                    <a:pt x="65" y="65"/>
                  </a:cubicBezTo>
                  <a:cubicBezTo>
                    <a:pt x="64" y="66"/>
                    <a:pt x="62" y="67"/>
                    <a:pt x="60" y="6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5"/>
            <p:cNvSpPr>
              <a:spLocks/>
            </p:cNvSpPr>
            <p:nvPr/>
          </p:nvSpPr>
          <p:spPr bwMode="auto">
            <a:xfrm>
              <a:off x="2004" y="2116"/>
              <a:ext cx="162" cy="159"/>
            </a:xfrm>
            <a:custGeom>
              <a:avLst/>
              <a:gdLst>
                <a:gd name="T0" fmla="*/ 50 w 68"/>
                <a:gd name="T1" fmla="*/ 377 h 67"/>
                <a:gd name="T2" fmla="*/ 17 w 68"/>
                <a:gd name="T3" fmla="*/ 365 h 67"/>
                <a:gd name="T4" fmla="*/ 17 w 68"/>
                <a:gd name="T5" fmla="*/ 304 h 67"/>
                <a:gd name="T6" fmla="*/ 307 w 68"/>
                <a:gd name="T7" fmla="*/ 17 h 67"/>
                <a:gd name="T8" fmla="*/ 369 w 68"/>
                <a:gd name="T9" fmla="*/ 17 h 67"/>
                <a:gd name="T10" fmla="*/ 369 w 68"/>
                <a:gd name="T11" fmla="*/ 78 h 67"/>
                <a:gd name="T12" fmla="*/ 79 w 68"/>
                <a:gd name="T13" fmla="*/ 365 h 67"/>
                <a:gd name="T14" fmla="*/ 50 w 68"/>
                <a:gd name="T15" fmla="*/ 37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67">
                  <a:moveTo>
                    <a:pt x="9" y="67"/>
                  </a:moveTo>
                  <a:cubicBezTo>
                    <a:pt x="7" y="67"/>
                    <a:pt x="5" y="66"/>
                    <a:pt x="3" y="65"/>
                  </a:cubicBezTo>
                  <a:cubicBezTo>
                    <a:pt x="0" y="62"/>
                    <a:pt x="0" y="57"/>
                    <a:pt x="3" y="54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7" y="0"/>
                    <a:pt x="62" y="0"/>
                    <a:pt x="65" y="3"/>
                  </a:cubicBezTo>
                  <a:cubicBezTo>
                    <a:pt x="68" y="6"/>
                    <a:pt x="68" y="11"/>
                    <a:pt x="65" y="14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3" y="66"/>
                    <a:pt x="11" y="67"/>
                    <a:pt x="9" y="6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14" name="Gerader Verbinder 313"/>
          <p:cNvCxnSpPr/>
          <p:nvPr/>
        </p:nvCxnSpPr>
        <p:spPr>
          <a:xfrm flipH="1">
            <a:off x="4269088" y="1148697"/>
            <a:ext cx="372521" cy="8430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Gerader Verbinder 314"/>
          <p:cNvCxnSpPr/>
          <p:nvPr/>
        </p:nvCxnSpPr>
        <p:spPr>
          <a:xfrm flipH="1">
            <a:off x="4707303" y="1449621"/>
            <a:ext cx="395411" cy="5568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Gerader Verbinder 315"/>
          <p:cNvCxnSpPr>
            <a:stCxn id="192" idx="3"/>
          </p:cNvCxnSpPr>
          <p:nvPr/>
        </p:nvCxnSpPr>
        <p:spPr>
          <a:xfrm flipH="1">
            <a:off x="4762114" y="1789881"/>
            <a:ext cx="729400" cy="3454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Gerader Verbinder 316"/>
          <p:cNvCxnSpPr/>
          <p:nvPr/>
        </p:nvCxnSpPr>
        <p:spPr>
          <a:xfrm flipH="1" flipV="1">
            <a:off x="4762114" y="2322746"/>
            <a:ext cx="1207415" cy="2030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Gerader Verbinder 317"/>
          <p:cNvCxnSpPr>
            <a:stCxn id="199" idx="3"/>
          </p:cNvCxnSpPr>
          <p:nvPr/>
        </p:nvCxnSpPr>
        <p:spPr>
          <a:xfrm flipH="1" flipV="1">
            <a:off x="4751377" y="2474895"/>
            <a:ext cx="601610" cy="3719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Gerader Verbinder 318"/>
          <p:cNvCxnSpPr>
            <a:stCxn id="233" idx="4"/>
          </p:cNvCxnSpPr>
          <p:nvPr/>
        </p:nvCxnSpPr>
        <p:spPr>
          <a:xfrm flipH="1" flipV="1">
            <a:off x="4517920" y="2651761"/>
            <a:ext cx="472449" cy="7098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Gerader Verbinder 319"/>
          <p:cNvCxnSpPr/>
          <p:nvPr/>
        </p:nvCxnSpPr>
        <p:spPr>
          <a:xfrm flipV="1">
            <a:off x="3295660" y="2515014"/>
            <a:ext cx="491140" cy="192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Gerader Verbinder 320"/>
          <p:cNvCxnSpPr/>
          <p:nvPr/>
        </p:nvCxnSpPr>
        <p:spPr>
          <a:xfrm>
            <a:off x="2784602" y="1768380"/>
            <a:ext cx="991462" cy="299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Gerader Verbinder 321"/>
          <p:cNvCxnSpPr/>
          <p:nvPr/>
        </p:nvCxnSpPr>
        <p:spPr>
          <a:xfrm>
            <a:off x="3214269" y="1376317"/>
            <a:ext cx="632994" cy="615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hteck 322"/>
          <p:cNvSpPr/>
          <p:nvPr/>
        </p:nvSpPr>
        <p:spPr>
          <a:xfrm>
            <a:off x="2135680" y="1054531"/>
            <a:ext cx="1466193" cy="2822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de-DE" dirty="0" err="1" smtClean="0"/>
              <a:t>Todo</a:t>
            </a:r>
            <a:endParaRPr lang="de-DE" dirty="0"/>
          </a:p>
        </p:txBody>
      </p:sp>
      <p:sp>
        <p:nvSpPr>
          <p:cNvPr id="324" name="Rechteck 323"/>
          <p:cNvSpPr/>
          <p:nvPr/>
        </p:nvSpPr>
        <p:spPr>
          <a:xfrm>
            <a:off x="3601873" y="1054530"/>
            <a:ext cx="1466193" cy="282202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de-DE" dirty="0" smtClean="0"/>
              <a:t>In Progress</a:t>
            </a:r>
            <a:endParaRPr lang="de-DE" dirty="0"/>
          </a:p>
        </p:txBody>
      </p:sp>
      <p:sp>
        <p:nvSpPr>
          <p:cNvPr id="325" name="Rechteck 324"/>
          <p:cNvSpPr/>
          <p:nvPr/>
        </p:nvSpPr>
        <p:spPr>
          <a:xfrm>
            <a:off x="5068066" y="1054529"/>
            <a:ext cx="1466193" cy="28220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de-DE" dirty="0" err="1" smtClean="0"/>
              <a:t>Done</a:t>
            </a:r>
            <a:endParaRPr lang="de-DE" dirty="0"/>
          </a:p>
        </p:txBody>
      </p:sp>
      <p:grpSp>
        <p:nvGrpSpPr>
          <p:cNvPr id="326" name="Gruppieren 325"/>
          <p:cNvGrpSpPr/>
          <p:nvPr/>
        </p:nvGrpSpPr>
        <p:grpSpPr>
          <a:xfrm>
            <a:off x="2383403" y="1550719"/>
            <a:ext cx="986050" cy="670740"/>
            <a:chOff x="6450370" y="2656488"/>
            <a:chExt cx="1862521" cy="1266941"/>
          </a:xfrm>
        </p:grpSpPr>
        <p:grpSp>
          <p:nvGrpSpPr>
            <p:cNvPr id="327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333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" name="Gruppieren 327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329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5" name="Gruppieren 364"/>
          <p:cNvGrpSpPr/>
          <p:nvPr/>
        </p:nvGrpSpPr>
        <p:grpSpPr>
          <a:xfrm>
            <a:off x="3860354" y="1551759"/>
            <a:ext cx="986050" cy="670740"/>
            <a:chOff x="6450370" y="2656488"/>
            <a:chExt cx="1862521" cy="1266941"/>
          </a:xfrm>
        </p:grpSpPr>
        <p:grpSp>
          <p:nvGrpSpPr>
            <p:cNvPr id="366" name="Group 180"/>
            <p:cNvGrpSpPr>
              <a:grpSpLocks noChangeAspect="1"/>
            </p:cNvGrpSpPr>
            <p:nvPr/>
          </p:nvGrpSpPr>
          <p:grpSpPr bwMode="auto">
            <a:xfrm>
              <a:off x="6450370" y="2656488"/>
              <a:ext cx="1862521" cy="1266941"/>
              <a:chOff x="11280" y="3934"/>
              <a:chExt cx="1745" cy="1187"/>
            </a:xfrm>
          </p:grpSpPr>
          <p:sp>
            <p:nvSpPr>
              <p:cNvPr id="372" name="Freeform 181"/>
              <p:cNvSpPr>
                <a:spLocks/>
              </p:cNvSpPr>
              <p:nvPr/>
            </p:nvSpPr>
            <p:spPr bwMode="auto">
              <a:xfrm>
                <a:off x="11299" y="4026"/>
                <a:ext cx="1707" cy="1076"/>
              </a:xfrm>
              <a:custGeom>
                <a:avLst/>
                <a:gdLst>
                  <a:gd name="T0" fmla="*/ 3867 w 720"/>
                  <a:gd name="T1" fmla="*/ 2556 h 453"/>
                  <a:gd name="T2" fmla="*/ 180 w 720"/>
                  <a:gd name="T3" fmla="*/ 2556 h 453"/>
                  <a:gd name="T4" fmla="*/ 0 w 720"/>
                  <a:gd name="T5" fmla="*/ 2375 h 453"/>
                  <a:gd name="T6" fmla="*/ 0 w 720"/>
                  <a:gd name="T7" fmla="*/ 181 h 453"/>
                  <a:gd name="T8" fmla="*/ 180 w 720"/>
                  <a:gd name="T9" fmla="*/ 0 h 453"/>
                  <a:gd name="T10" fmla="*/ 3867 w 720"/>
                  <a:gd name="T11" fmla="*/ 0 h 453"/>
                  <a:gd name="T12" fmla="*/ 4047 w 720"/>
                  <a:gd name="T13" fmla="*/ 181 h 453"/>
                  <a:gd name="T14" fmla="*/ 4047 w 720"/>
                  <a:gd name="T15" fmla="*/ 2375 h 453"/>
                  <a:gd name="T16" fmla="*/ 3867 w 720"/>
                  <a:gd name="T17" fmla="*/ 2556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0" h="453">
                    <a:moveTo>
                      <a:pt x="688" y="453"/>
                    </a:moveTo>
                    <a:cubicBezTo>
                      <a:pt x="32" y="453"/>
                      <a:pt x="32" y="453"/>
                      <a:pt x="32" y="453"/>
                    </a:cubicBezTo>
                    <a:cubicBezTo>
                      <a:pt x="14" y="453"/>
                      <a:pt x="0" y="439"/>
                      <a:pt x="0" y="4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06" y="0"/>
                      <a:pt x="720" y="15"/>
                      <a:pt x="720" y="32"/>
                    </a:cubicBezTo>
                    <a:cubicBezTo>
                      <a:pt x="720" y="421"/>
                      <a:pt x="720" y="421"/>
                      <a:pt x="720" y="421"/>
                    </a:cubicBezTo>
                    <a:cubicBezTo>
                      <a:pt x="720" y="439"/>
                      <a:pt x="706" y="453"/>
                      <a:pt x="688" y="453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82"/>
              <p:cNvSpPr>
                <a:spLocks noEditPoints="1"/>
              </p:cNvSpPr>
              <p:nvPr/>
            </p:nvSpPr>
            <p:spPr bwMode="auto">
              <a:xfrm>
                <a:off x="11280" y="4007"/>
                <a:ext cx="1745" cy="1114"/>
              </a:xfrm>
              <a:custGeom>
                <a:avLst/>
                <a:gdLst>
                  <a:gd name="T0" fmla="*/ 3912 w 736"/>
                  <a:gd name="T1" fmla="*/ 2646 h 469"/>
                  <a:gd name="T2" fmla="*/ 225 w 736"/>
                  <a:gd name="T3" fmla="*/ 2646 h 469"/>
                  <a:gd name="T4" fmla="*/ 0 w 736"/>
                  <a:gd name="T5" fmla="*/ 2420 h 469"/>
                  <a:gd name="T6" fmla="*/ 0 w 736"/>
                  <a:gd name="T7" fmla="*/ 226 h 469"/>
                  <a:gd name="T8" fmla="*/ 225 w 736"/>
                  <a:gd name="T9" fmla="*/ 0 h 469"/>
                  <a:gd name="T10" fmla="*/ 3912 w 736"/>
                  <a:gd name="T11" fmla="*/ 0 h 469"/>
                  <a:gd name="T12" fmla="*/ 4137 w 736"/>
                  <a:gd name="T13" fmla="*/ 226 h 469"/>
                  <a:gd name="T14" fmla="*/ 4137 w 736"/>
                  <a:gd name="T15" fmla="*/ 2420 h 469"/>
                  <a:gd name="T16" fmla="*/ 3912 w 736"/>
                  <a:gd name="T17" fmla="*/ 2646 h 469"/>
                  <a:gd name="T18" fmla="*/ 225 w 736"/>
                  <a:gd name="T19" fmla="*/ 90 h 469"/>
                  <a:gd name="T20" fmla="*/ 90 w 736"/>
                  <a:gd name="T21" fmla="*/ 226 h 469"/>
                  <a:gd name="T22" fmla="*/ 90 w 736"/>
                  <a:gd name="T23" fmla="*/ 2420 h 469"/>
                  <a:gd name="T24" fmla="*/ 225 w 736"/>
                  <a:gd name="T25" fmla="*/ 2556 h 469"/>
                  <a:gd name="T26" fmla="*/ 3912 w 736"/>
                  <a:gd name="T27" fmla="*/ 2556 h 469"/>
                  <a:gd name="T28" fmla="*/ 4047 w 736"/>
                  <a:gd name="T29" fmla="*/ 2420 h 469"/>
                  <a:gd name="T30" fmla="*/ 4047 w 736"/>
                  <a:gd name="T31" fmla="*/ 226 h 469"/>
                  <a:gd name="T32" fmla="*/ 3912 w 736"/>
                  <a:gd name="T33" fmla="*/ 90 h 469"/>
                  <a:gd name="T34" fmla="*/ 225 w 736"/>
                  <a:gd name="T35" fmla="*/ 90 h 4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6" h="469">
                    <a:moveTo>
                      <a:pt x="696" y="469"/>
                    </a:moveTo>
                    <a:cubicBezTo>
                      <a:pt x="40" y="469"/>
                      <a:pt x="40" y="469"/>
                      <a:pt x="40" y="469"/>
                    </a:cubicBezTo>
                    <a:cubicBezTo>
                      <a:pt x="18" y="469"/>
                      <a:pt x="0" y="451"/>
                      <a:pt x="0" y="42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18" y="0"/>
                      <a:pt x="736" y="18"/>
                      <a:pt x="736" y="40"/>
                    </a:cubicBezTo>
                    <a:cubicBezTo>
                      <a:pt x="736" y="429"/>
                      <a:pt x="736" y="429"/>
                      <a:pt x="736" y="429"/>
                    </a:cubicBezTo>
                    <a:cubicBezTo>
                      <a:pt x="736" y="451"/>
                      <a:pt x="718" y="469"/>
                      <a:pt x="696" y="469"/>
                    </a:cubicBezTo>
                    <a:moveTo>
                      <a:pt x="40" y="16"/>
                    </a:move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429"/>
                      <a:pt x="16" y="429"/>
                      <a:pt x="16" y="429"/>
                    </a:cubicBezTo>
                    <a:cubicBezTo>
                      <a:pt x="16" y="442"/>
                      <a:pt x="27" y="453"/>
                      <a:pt x="40" y="453"/>
                    </a:cubicBezTo>
                    <a:cubicBezTo>
                      <a:pt x="696" y="453"/>
                      <a:pt x="696" y="453"/>
                      <a:pt x="696" y="453"/>
                    </a:cubicBezTo>
                    <a:cubicBezTo>
                      <a:pt x="709" y="453"/>
                      <a:pt x="720" y="442"/>
                      <a:pt x="720" y="429"/>
                    </a:cubicBezTo>
                    <a:cubicBezTo>
                      <a:pt x="720" y="40"/>
                      <a:pt x="720" y="40"/>
                      <a:pt x="720" y="40"/>
                    </a:cubicBezTo>
                    <a:cubicBezTo>
                      <a:pt x="720" y="27"/>
                      <a:pt x="709" y="16"/>
                      <a:pt x="696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83"/>
              <p:cNvSpPr>
                <a:spLocks/>
              </p:cNvSpPr>
              <p:nvPr/>
            </p:nvSpPr>
            <p:spPr bwMode="auto">
              <a:xfrm>
                <a:off x="11387" y="4927"/>
                <a:ext cx="770" cy="104"/>
              </a:xfrm>
              <a:custGeom>
                <a:avLst/>
                <a:gdLst>
                  <a:gd name="T0" fmla="*/ 0 w 325"/>
                  <a:gd name="T1" fmla="*/ 0 h 44"/>
                  <a:gd name="T2" fmla="*/ 0 w 325"/>
                  <a:gd name="T3" fmla="*/ 0 h 44"/>
                  <a:gd name="T4" fmla="*/ 0 w 325"/>
                  <a:gd name="T5" fmla="*/ 21 h 44"/>
                  <a:gd name="T6" fmla="*/ 225 w 325"/>
                  <a:gd name="T7" fmla="*/ 246 h 44"/>
                  <a:gd name="T8" fmla="*/ 1824 w 325"/>
                  <a:gd name="T9" fmla="*/ 246 h 44"/>
                  <a:gd name="T10" fmla="*/ 1824 w 325"/>
                  <a:gd name="T11" fmla="*/ 246 h 44"/>
                  <a:gd name="T12" fmla="*/ 1824 w 325"/>
                  <a:gd name="T13" fmla="*/ 246 h 44"/>
                  <a:gd name="T14" fmla="*/ 1824 w 325"/>
                  <a:gd name="T15" fmla="*/ 246 h 44"/>
                  <a:gd name="T16" fmla="*/ 1824 w 325"/>
                  <a:gd name="T17" fmla="*/ 246 h 44"/>
                  <a:gd name="T18" fmla="*/ 1824 w 325"/>
                  <a:gd name="T19" fmla="*/ 246 h 44"/>
                  <a:gd name="T20" fmla="*/ 1824 w 325"/>
                  <a:gd name="T21" fmla="*/ 246 h 44"/>
                  <a:gd name="T22" fmla="*/ 1824 w 325"/>
                  <a:gd name="T23" fmla="*/ 246 h 44"/>
                  <a:gd name="T24" fmla="*/ 1824 w 325"/>
                  <a:gd name="T25" fmla="*/ 246 h 44"/>
                  <a:gd name="T26" fmla="*/ 1824 w 325"/>
                  <a:gd name="T27" fmla="*/ 246 h 44"/>
                  <a:gd name="T28" fmla="*/ 1824 w 325"/>
                  <a:gd name="T29" fmla="*/ 246 h 44"/>
                  <a:gd name="T30" fmla="*/ 1824 w 325"/>
                  <a:gd name="T31" fmla="*/ 246 h 44"/>
                  <a:gd name="T32" fmla="*/ 1824 w 325"/>
                  <a:gd name="T33" fmla="*/ 246 h 44"/>
                  <a:gd name="T34" fmla="*/ 1824 w 325"/>
                  <a:gd name="T35" fmla="*/ 246 h 44"/>
                  <a:gd name="T36" fmla="*/ 1824 w 325"/>
                  <a:gd name="T37" fmla="*/ 246 h 44"/>
                  <a:gd name="T38" fmla="*/ 1824 w 325"/>
                  <a:gd name="T39" fmla="*/ 246 h 44"/>
                  <a:gd name="T40" fmla="*/ 1803 w 325"/>
                  <a:gd name="T41" fmla="*/ 241 h 44"/>
                  <a:gd name="T42" fmla="*/ 1803 w 325"/>
                  <a:gd name="T43" fmla="*/ 241 h 44"/>
                  <a:gd name="T44" fmla="*/ 1803 w 325"/>
                  <a:gd name="T45" fmla="*/ 241 h 44"/>
                  <a:gd name="T46" fmla="*/ 1803 w 325"/>
                  <a:gd name="T47" fmla="*/ 241 h 44"/>
                  <a:gd name="T48" fmla="*/ 1803 w 325"/>
                  <a:gd name="T49" fmla="*/ 241 h 44"/>
                  <a:gd name="T50" fmla="*/ 1796 w 325"/>
                  <a:gd name="T51" fmla="*/ 234 h 44"/>
                  <a:gd name="T52" fmla="*/ 1734 w 325"/>
                  <a:gd name="T53" fmla="*/ 180 h 44"/>
                  <a:gd name="T54" fmla="*/ 225 w 325"/>
                  <a:gd name="T55" fmla="*/ 180 h 44"/>
                  <a:gd name="T56" fmla="*/ 17 w 325"/>
                  <a:gd name="T57" fmla="*/ 33 h 44"/>
                  <a:gd name="T58" fmla="*/ 0 w 325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25" h="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7"/>
                      <a:pt x="18" y="44"/>
                      <a:pt x="40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5" y="44"/>
                      <a:pt x="325" y="44"/>
                      <a:pt x="325" y="44"/>
                    </a:cubicBezTo>
                    <a:cubicBezTo>
                      <a:pt x="324" y="44"/>
                      <a:pt x="322" y="44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1" y="43"/>
                      <a:pt x="320" y="43"/>
                      <a:pt x="320" y="4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3" y="32"/>
                      <a:pt x="8" y="21"/>
                      <a:pt x="3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84"/>
              <p:cNvSpPr>
                <a:spLocks noEditPoints="1"/>
              </p:cNvSpPr>
              <p:nvPr/>
            </p:nvSpPr>
            <p:spPr bwMode="auto">
              <a:xfrm>
                <a:off x="11387" y="4057"/>
                <a:ext cx="761" cy="972"/>
              </a:xfrm>
              <a:custGeom>
                <a:avLst/>
                <a:gdLst>
                  <a:gd name="T0" fmla="*/ 1783 w 321"/>
                  <a:gd name="T1" fmla="*/ 2248 h 409"/>
                  <a:gd name="T2" fmla="*/ 1738 w 321"/>
                  <a:gd name="T3" fmla="*/ 2248 h 409"/>
                  <a:gd name="T4" fmla="*/ 1799 w 321"/>
                  <a:gd name="T5" fmla="*/ 2305 h 409"/>
                  <a:gd name="T6" fmla="*/ 1804 w 321"/>
                  <a:gd name="T7" fmla="*/ 2310 h 409"/>
                  <a:gd name="T8" fmla="*/ 1799 w 321"/>
                  <a:gd name="T9" fmla="*/ 2310 h 409"/>
                  <a:gd name="T10" fmla="*/ 1799 w 321"/>
                  <a:gd name="T11" fmla="*/ 2310 h 409"/>
                  <a:gd name="T12" fmla="*/ 1799 w 321"/>
                  <a:gd name="T13" fmla="*/ 2310 h 409"/>
                  <a:gd name="T14" fmla="*/ 1799 w 321"/>
                  <a:gd name="T15" fmla="*/ 2310 h 409"/>
                  <a:gd name="T16" fmla="*/ 1799 w 321"/>
                  <a:gd name="T17" fmla="*/ 2310 h 409"/>
                  <a:gd name="T18" fmla="*/ 1799 w 321"/>
                  <a:gd name="T19" fmla="*/ 2310 h 409"/>
                  <a:gd name="T20" fmla="*/ 1799 w 321"/>
                  <a:gd name="T21" fmla="*/ 2310 h 409"/>
                  <a:gd name="T22" fmla="*/ 1799 w 321"/>
                  <a:gd name="T23" fmla="*/ 2310 h 409"/>
                  <a:gd name="T24" fmla="*/ 1799 w 321"/>
                  <a:gd name="T25" fmla="*/ 2305 h 409"/>
                  <a:gd name="T26" fmla="*/ 1799 w 321"/>
                  <a:gd name="T27" fmla="*/ 2305 h 409"/>
                  <a:gd name="T28" fmla="*/ 1799 w 321"/>
                  <a:gd name="T29" fmla="*/ 2305 h 409"/>
                  <a:gd name="T30" fmla="*/ 1799 w 321"/>
                  <a:gd name="T31" fmla="*/ 2305 h 409"/>
                  <a:gd name="T32" fmla="*/ 1799 w 321"/>
                  <a:gd name="T33" fmla="*/ 2305 h 409"/>
                  <a:gd name="T34" fmla="*/ 1799 w 321"/>
                  <a:gd name="T35" fmla="*/ 2305 h 409"/>
                  <a:gd name="T36" fmla="*/ 1799 w 321"/>
                  <a:gd name="T37" fmla="*/ 2305 h 409"/>
                  <a:gd name="T38" fmla="*/ 1799 w 321"/>
                  <a:gd name="T39" fmla="*/ 2305 h 409"/>
                  <a:gd name="T40" fmla="*/ 1799 w 321"/>
                  <a:gd name="T41" fmla="*/ 2305 h 409"/>
                  <a:gd name="T42" fmla="*/ 1799 w 321"/>
                  <a:gd name="T43" fmla="*/ 2305 h 409"/>
                  <a:gd name="T44" fmla="*/ 1799 w 321"/>
                  <a:gd name="T45" fmla="*/ 2305 h 409"/>
                  <a:gd name="T46" fmla="*/ 1799 w 321"/>
                  <a:gd name="T47" fmla="*/ 2305 h 409"/>
                  <a:gd name="T48" fmla="*/ 1799 w 321"/>
                  <a:gd name="T49" fmla="*/ 2305 h 409"/>
                  <a:gd name="T50" fmla="*/ 1799 w 321"/>
                  <a:gd name="T51" fmla="*/ 2305 h 409"/>
                  <a:gd name="T52" fmla="*/ 1799 w 321"/>
                  <a:gd name="T53" fmla="*/ 2305 h 409"/>
                  <a:gd name="T54" fmla="*/ 1799 w 321"/>
                  <a:gd name="T55" fmla="*/ 2305 h 409"/>
                  <a:gd name="T56" fmla="*/ 1783 w 321"/>
                  <a:gd name="T57" fmla="*/ 2277 h 409"/>
                  <a:gd name="T58" fmla="*/ 1783 w 321"/>
                  <a:gd name="T59" fmla="*/ 2277 h 409"/>
                  <a:gd name="T60" fmla="*/ 1783 w 321"/>
                  <a:gd name="T61" fmla="*/ 2277 h 409"/>
                  <a:gd name="T62" fmla="*/ 1783 w 321"/>
                  <a:gd name="T63" fmla="*/ 2277 h 409"/>
                  <a:gd name="T64" fmla="*/ 1783 w 321"/>
                  <a:gd name="T65" fmla="*/ 2277 h 409"/>
                  <a:gd name="T66" fmla="*/ 1783 w 321"/>
                  <a:gd name="T67" fmla="*/ 2277 h 409"/>
                  <a:gd name="T68" fmla="*/ 1783 w 321"/>
                  <a:gd name="T69" fmla="*/ 2277 h 409"/>
                  <a:gd name="T70" fmla="*/ 1783 w 321"/>
                  <a:gd name="T71" fmla="*/ 2270 h 409"/>
                  <a:gd name="T72" fmla="*/ 1783 w 321"/>
                  <a:gd name="T73" fmla="*/ 2270 h 409"/>
                  <a:gd name="T74" fmla="*/ 1783 w 321"/>
                  <a:gd name="T75" fmla="*/ 2248 h 409"/>
                  <a:gd name="T76" fmla="*/ 0 w 321"/>
                  <a:gd name="T77" fmla="*/ 0 h 409"/>
                  <a:gd name="T78" fmla="*/ 0 w 321"/>
                  <a:gd name="T79" fmla="*/ 0 h 409"/>
                  <a:gd name="T80" fmla="*/ 0 w 321"/>
                  <a:gd name="T81" fmla="*/ 2068 h 409"/>
                  <a:gd name="T82" fmla="*/ 0 w 321"/>
                  <a:gd name="T83" fmla="*/ 2068 h 409"/>
                  <a:gd name="T84" fmla="*/ 17 w 321"/>
                  <a:gd name="T85" fmla="*/ 2101 h 409"/>
                  <a:gd name="T86" fmla="*/ 0 w 321"/>
                  <a:gd name="T87" fmla="*/ 2022 h 409"/>
                  <a:gd name="T88" fmla="*/ 0 w 321"/>
                  <a:gd name="T89" fmla="*/ 1999 h 409"/>
                  <a:gd name="T90" fmla="*/ 0 w 321"/>
                  <a:gd name="T91" fmla="*/ 1999 h 409"/>
                  <a:gd name="T92" fmla="*/ 0 w 321"/>
                  <a:gd name="T93" fmla="*/ 1999 h 409"/>
                  <a:gd name="T94" fmla="*/ 0 w 321"/>
                  <a:gd name="T95" fmla="*/ 0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1" h="409">
                    <a:moveTo>
                      <a:pt x="317" y="398"/>
                    </a:moveTo>
                    <a:cubicBezTo>
                      <a:pt x="309" y="398"/>
                      <a:pt x="309" y="398"/>
                      <a:pt x="309" y="39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9"/>
                      <a:pt x="321" y="409"/>
                      <a:pt x="321" y="409"/>
                    </a:cubicBezTo>
                    <a:cubicBezTo>
                      <a:pt x="321" y="409"/>
                      <a:pt x="321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0" y="409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20" y="408"/>
                      <a:pt x="320" y="408"/>
                      <a:pt x="320" y="408"/>
                    </a:cubicBezTo>
                    <a:cubicBezTo>
                      <a:pt x="318" y="407"/>
                      <a:pt x="317" y="405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3"/>
                      <a:pt x="317" y="403"/>
                    </a:cubicBezTo>
                    <a:cubicBezTo>
                      <a:pt x="317" y="403"/>
                      <a:pt x="317" y="402"/>
                      <a:pt x="317" y="402"/>
                    </a:cubicBezTo>
                    <a:cubicBezTo>
                      <a:pt x="317" y="402"/>
                      <a:pt x="317" y="402"/>
                      <a:pt x="317" y="402"/>
                    </a:cubicBezTo>
                    <a:cubicBezTo>
                      <a:pt x="317" y="398"/>
                      <a:pt x="317" y="398"/>
                      <a:pt x="317" y="39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68"/>
                      <a:pt x="1" y="370"/>
                      <a:pt x="3" y="372"/>
                    </a:cubicBezTo>
                    <a:cubicBezTo>
                      <a:pt x="1" y="368"/>
                      <a:pt x="0" y="363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85"/>
              <p:cNvSpPr>
                <a:spLocks noEditPoints="1"/>
              </p:cNvSpPr>
              <p:nvPr/>
            </p:nvSpPr>
            <p:spPr bwMode="auto">
              <a:xfrm>
                <a:off x="12148" y="5029"/>
                <a:ext cx="9" cy="2"/>
              </a:xfrm>
              <a:custGeom>
                <a:avLst/>
                <a:gdLst>
                  <a:gd name="T0" fmla="*/ 20 w 4"/>
                  <a:gd name="T1" fmla="*/ 4 h 1"/>
                  <a:gd name="T2" fmla="*/ 20 w 4"/>
                  <a:gd name="T3" fmla="*/ 4 h 1"/>
                  <a:gd name="T4" fmla="*/ 20 w 4"/>
                  <a:gd name="T5" fmla="*/ 4 h 1"/>
                  <a:gd name="T6" fmla="*/ 20 w 4"/>
                  <a:gd name="T7" fmla="*/ 4 h 1"/>
                  <a:gd name="T8" fmla="*/ 20 w 4"/>
                  <a:gd name="T9" fmla="*/ 4 h 1"/>
                  <a:gd name="T10" fmla="*/ 20 w 4"/>
                  <a:gd name="T11" fmla="*/ 4 h 1"/>
                  <a:gd name="T12" fmla="*/ 20 w 4"/>
                  <a:gd name="T13" fmla="*/ 4 h 1"/>
                  <a:gd name="T14" fmla="*/ 20 w 4"/>
                  <a:gd name="T15" fmla="*/ 4 h 1"/>
                  <a:gd name="T16" fmla="*/ 20 w 4"/>
                  <a:gd name="T17" fmla="*/ 4 h 1"/>
                  <a:gd name="T18" fmla="*/ 20 w 4"/>
                  <a:gd name="T19" fmla="*/ 4 h 1"/>
                  <a:gd name="T20" fmla="*/ 0 w 4"/>
                  <a:gd name="T21" fmla="*/ 0 h 1"/>
                  <a:gd name="T22" fmla="*/ 0 w 4"/>
                  <a:gd name="T23" fmla="*/ 0 h 1"/>
                  <a:gd name="T24" fmla="*/ 0 w 4"/>
                  <a:gd name="T25" fmla="*/ 0 h 1"/>
                  <a:gd name="T26" fmla="*/ 0 w 4"/>
                  <a:gd name="T27" fmla="*/ 0 h 1"/>
                  <a:gd name="T28" fmla="*/ 0 w 4"/>
                  <a:gd name="T29" fmla="*/ 0 h 1"/>
                  <a:gd name="T30" fmla="*/ 0 w 4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86"/>
              <p:cNvSpPr>
                <a:spLocks noEditPoints="1"/>
              </p:cNvSpPr>
              <p:nvPr/>
            </p:nvSpPr>
            <p:spPr bwMode="auto">
              <a:xfrm>
                <a:off x="12138" y="4927"/>
                <a:ext cx="790" cy="104"/>
              </a:xfrm>
              <a:custGeom>
                <a:avLst/>
                <a:gdLst>
                  <a:gd name="T0" fmla="*/ 45 w 333"/>
                  <a:gd name="T1" fmla="*/ 246 h 44"/>
                  <a:gd name="T2" fmla="*/ 45 w 333"/>
                  <a:gd name="T3" fmla="*/ 246 h 44"/>
                  <a:gd name="T4" fmla="*/ 45 w 333"/>
                  <a:gd name="T5" fmla="*/ 246 h 44"/>
                  <a:gd name="T6" fmla="*/ 45 w 333"/>
                  <a:gd name="T7" fmla="*/ 246 h 44"/>
                  <a:gd name="T8" fmla="*/ 45 w 333"/>
                  <a:gd name="T9" fmla="*/ 246 h 44"/>
                  <a:gd name="T10" fmla="*/ 45 w 333"/>
                  <a:gd name="T11" fmla="*/ 246 h 44"/>
                  <a:gd name="T12" fmla="*/ 21 w 333"/>
                  <a:gd name="T13" fmla="*/ 241 h 44"/>
                  <a:gd name="T14" fmla="*/ 21 w 333"/>
                  <a:gd name="T15" fmla="*/ 241 h 44"/>
                  <a:gd name="T16" fmla="*/ 21 w 333"/>
                  <a:gd name="T17" fmla="*/ 241 h 44"/>
                  <a:gd name="T18" fmla="*/ 28 w 333"/>
                  <a:gd name="T19" fmla="*/ 246 h 44"/>
                  <a:gd name="T20" fmla="*/ 17 w 333"/>
                  <a:gd name="T21" fmla="*/ 241 h 44"/>
                  <a:gd name="T22" fmla="*/ 17 w 333"/>
                  <a:gd name="T23" fmla="*/ 241 h 44"/>
                  <a:gd name="T24" fmla="*/ 17 w 333"/>
                  <a:gd name="T25" fmla="*/ 241 h 44"/>
                  <a:gd name="T26" fmla="*/ 17 w 333"/>
                  <a:gd name="T27" fmla="*/ 241 h 44"/>
                  <a:gd name="T28" fmla="*/ 17 w 333"/>
                  <a:gd name="T29" fmla="*/ 241 h 44"/>
                  <a:gd name="T30" fmla="*/ 17 w 333"/>
                  <a:gd name="T31" fmla="*/ 241 h 44"/>
                  <a:gd name="T32" fmla="*/ 17 w 333"/>
                  <a:gd name="T33" fmla="*/ 234 h 44"/>
                  <a:gd name="T34" fmla="*/ 17 w 333"/>
                  <a:gd name="T35" fmla="*/ 234 h 44"/>
                  <a:gd name="T36" fmla="*/ 17 w 333"/>
                  <a:gd name="T37" fmla="*/ 234 h 44"/>
                  <a:gd name="T38" fmla="*/ 17 w 333"/>
                  <a:gd name="T39" fmla="*/ 234 h 44"/>
                  <a:gd name="T40" fmla="*/ 17 w 333"/>
                  <a:gd name="T41" fmla="*/ 234 h 44"/>
                  <a:gd name="T42" fmla="*/ 17 w 333"/>
                  <a:gd name="T43" fmla="*/ 234 h 44"/>
                  <a:gd name="T44" fmla="*/ 17 w 333"/>
                  <a:gd name="T45" fmla="*/ 234 h 44"/>
                  <a:gd name="T46" fmla="*/ 17 w 333"/>
                  <a:gd name="T47" fmla="*/ 234 h 44"/>
                  <a:gd name="T48" fmla="*/ 17 w 333"/>
                  <a:gd name="T49" fmla="*/ 234 h 44"/>
                  <a:gd name="T50" fmla="*/ 17 w 333"/>
                  <a:gd name="T51" fmla="*/ 234 h 44"/>
                  <a:gd name="T52" fmla="*/ 17 w 333"/>
                  <a:gd name="T53" fmla="*/ 234 h 44"/>
                  <a:gd name="T54" fmla="*/ 17 w 333"/>
                  <a:gd name="T55" fmla="*/ 234 h 44"/>
                  <a:gd name="T56" fmla="*/ 0 w 333"/>
                  <a:gd name="T57" fmla="*/ 206 h 44"/>
                  <a:gd name="T58" fmla="*/ 0 w 333"/>
                  <a:gd name="T59" fmla="*/ 206 h 44"/>
                  <a:gd name="T60" fmla="*/ 0 w 333"/>
                  <a:gd name="T61" fmla="*/ 206 h 44"/>
                  <a:gd name="T62" fmla="*/ 0 w 333"/>
                  <a:gd name="T63" fmla="*/ 206 h 44"/>
                  <a:gd name="T64" fmla="*/ 0 w 333"/>
                  <a:gd name="T65" fmla="*/ 206 h 44"/>
                  <a:gd name="T66" fmla="*/ 1862 w 333"/>
                  <a:gd name="T67" fmla="*/ 33 h 44"/>
                  <a:gd name="T68" fmla="*/ 140 w 333"/>
                  <a:gd name="T69" fmla="*/ 180 h 44"/>
                  <a:gd name="T70" fmla="*/ 45 w 333"/>
                  <a:gd name="T71" fmla="*/ 246 h 44"/>
                  <a:gd name="T72" fmla="*/ 45 w 333"/>
                  <a:gd name="T73" fmla="*/ 246 h 44"/>
                  <a:gd name="T74" fmla="*/ 1874 w 333"/>
                  <a:gd name="T75" fmla="*/ 21 h 44"/>
                  <a:gd name="T76" fmla="*/ 1874 w 333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33" h="44"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8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moveTo>
                      <a:pt x="3" y="43"/>
                    </a:move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4"/>
                      <a:pt x="7" y="44"/>
                      <a:pt x="8" y="44"/>
                    </a:cubicBezTo>
                    <a:cubicBezTo>
                      <a:pt x="7" y="44"/>
                      <a:pt x="6" y="44"/>
                      <a:pt x="5" y="44"/>
                    </a:cubicBezTo>
                    <a:cubicBezTo>
                      <a:pt x="4" y="43"/>
                      <a:pt x="4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3" y="42"/>
                    </a:moveTo>
                    <a:cubicBezTo>
                      <a:pt x="3" y="42"/>
                      <a:pt x="3" y="43"/>
                      <a:pt x="3" y="43"/>
                    </a:cubicBezTo>
                    <a:cubicBezTo>
                      <a:pt x="3" y="43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0" y="37"/>
                    </a:moveTo>
                    <a:cubicBezTo>
                      <a:pt x="0" y="39"/>
                      <a:pt x="1" y="41"/>
                      <a:pt x="3" y="42"/>
                    </a:cubicBezTo>
                    <a:cubicBezTo>
                      <a:pt x="1" y="41"/>
                      <a:pt x="0" y="39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333" y="0"/>
                    </a:moveTo>
                    <a:cubicBezTo>
                      <a:pt x="333" y="2"/>
                      <a:pt x="332" y="4"/>
                      <a:pt x="331" y="6"/>
                    </a:cubicBezTo>
                    <a:cubicBezTo>
                      <a:pt x="325" y="21"/>
                      <a:pt x="311" y="32"/>
                      <a:pt x="293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93" y="44"/>
                      <a:pt x="293" y="44"/>
                      <a:pt x="293" y="44"/>
                    </a:cubicBezTo>
                    <a:cubicBezTo>
                      <a:pt x="315" y="44"/>
                      <a:pt x="333" y="27"/>
                      <a:pt x="333" y="4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87"/>
              <p:cNvSpPr>
                <a:spLocks noEditPoints="1"/>
              </p:cNvSpPr>
              <p:nvPr/>
            </p:nvSpPr>
            <p:spPr bwMode="auto">
              <a:xfrm>
                <a:off x="12138" y="4908"/>
                <a:ext cx="790" cy="123"/>
              </a:xfrm>
              <a:custGeom>
                <a:avLst/>
                <a:gdLst>
                  <a:gd name="T0" fmla="*/ 140 w 333"/>
                  <a:gd name="T1" fmla="*/ 225 h 52"/>
                  <a:gd name="T2" fmla="*/ 45 w 333"/>
                  <a:gd name="T3" fmla="*/ 225 h 52"/>
                  <a:gd name="T4" fmla="*/ 45 w 333"/>
                  <a:gd name="T5" fmla="*/ 225 h 52"/>
                  <a:gd name="T6" fmla="*/ 45 w 333"/>
                  <a:gd name="T7" fmla="*/ 225 h 52"/>
                  <a:gd name="T8" fmla="*/ 45 w 333"/>
                  <a:gd name="T9" fmla="*/ 225 h 52"/>
                  <a:gd name="T10" fmla="*/ 45 w 333"/>
                  <a:gd name="T11" fmla="*/ 225 h 52"/>
                  <a:gd name="T12" fmla="*/ 45 w 333"/>
                  <a:gd name="T13" fmla="*/ 246 h 52"/>
                  <a:gd name="T14" fmla="*/ 21 w 333"/>
                  <a:gd name="T15" fmla="*/ 225 h 52"/>
                  <a:gd name="T16" fmla="*/ 0 w 333"/>
                  <a:gd name="T17" fmla="*/ 225 h 52"/>
                  <a:gd name="T18" fmla="*/ 0 w 333"/>
                  <a:gd name="T19" fmla="*/ 246 h 52"/>
                  <a:gd name="T20" fmla="*/ 0 w 333"/>
                  <a:gd name="T21" fmla="*/ 246 h 52"/>
                  <a:gd name="T22" fmla="*/ 0 w 333"/>
                  <a:gd name="T23" fmla="*/ 251 h 52"/>
                  <a:gd name="T24" fmla="*/ 0 w 333"/>
                  <a:gd name="T25" fmla="*/ 251 h 52"/>
                  <a:gd name="T26" fmla="*/ 0 w 333"/>
                  <a:gd name="T27" fmla="*/ 251 h 52"/>
                  <a:gd name="T28" fmla="*/ 0 w 333"/>
                  <a:gd name="T29" fmla="*/ 251 h 52"/>
                  <a:gd name="T30" fmla="*/ 0 w 333"/>
                  <a:gd name="T31" fmla="*/ 251 h 52"/>
                  <a:gd name="T32" fmla="*/ 0 w 333"/>
                  <a:gd name="T33" fmla="*/ 251 h 52"/>
                  <a:gd name="T34" fmla="*/ 0 w 333"/>
                  <a:gd name="T35" fmla="*/ 251 h 52"/>
                  <a:gd name="T36" fmla="*/ 17 w 333"/>
                  <a:gd name="T37" fmla="*/ 279 h 52"/>
                  <a:gd name="T38" fmla="*/ 17 w 333"/>
                  <a:gd name="T39" fmla="*/ 279 h 52"/>
                  <a:gd name="T40" fmla="*/ 17 w 333"/>
                  <a:gd name="T41" fmla="*/ 279 h 52"/>
                  <a:gd name="T42" fmla="*/ 17 w 333"/>
                  <a:gd name="T43" fmla="*/ 279 h 52"/>
                  <a:gd name="T44" fmla="*/ 17 w 333"/>
                  <a:gd name="T45" fmla="*/ 279 h 52"/>
                  <a:gd name="T46" fmla="*/ 17 w 333"/>
                  <a:gd name="T47" fmla="*/ 279 h 52"/>
                  <a:gd name="T48" fmla="*/ 17 w 333"/>
                  <a:gd name="T49" fmla="*/ 279 h 52"/>
                  <a:gd name="T50" fmla="*/ 17 w 333"/>
                  <a:gd name="T51" fmla="*/ 279 h 52"/>
                  <a:gd name="T52" fmla="*/ 17 w 333"/>
                  <a:gd name="T53" fmla="*/ 279 h 52"/>
                  <a:gd name="T54" fmla="*/ 17 w 333"/>
                  <a:gd name="T55" fmla="*/ 279 h 52"/>
                  <a:gd name="T56" fmla="*/ 17 w 333"/>
                  <a:gd name="T57" fmla="*/ 279 h 52"/>
                  <a:gd name="T58" fmla="*/ 17 w 333"/>
                  <a:gd name="T59" fmla="*/ 279 h 52"/>
                  <a:gd name="T60" fmla="*/ 17 w 333"/>
                  <a:gd name="T61" fmla="*/ 279 h 52"/>
                  <a:gd name="T62" fmla="*/ 17 w 333"/>
                  <a:gd name="T63" fmla="*/ 279 h 52"/>
                  <a:gd name="T64" fmla="*/ 17 w 333"/>
                  <a:gd name="T65" fmla="*/ 279 h 52"/>
                  <a:gd name="T66" fmla="*/ 17 w 333"/>
                  <a:gd name="T67" fmla="*/ 279 h 52"/>
                  <a:gd name="T68" fmla="*/ 17 w 333"/>
                  <a:gd name="T69" fmla="*/ 286 h 52"/>
                  <a:gd name="T70" fmla="*/ 17 w 333"/>
                  <a:gd name="T71" fmla="*/ 286 h 52"/>
                  <a:gd name="T72" fmla="*/ 17 w 333"/>
                  <a:gd name="T73" fmla="*/ 286 h 52"/>
                  <a:gd name="T74" fmla="*/ 17 w 333"/>
                  <a:gd name="T75" fmla="*/ 286 h 52"/>
                  <a:gd name="T76" fmla="*/ 17 w 333"/>
                  <a:gd name="T77" fmla="*/ 286 h 52"/>
                  <a:gd name="T78" fmla="*/ 17 w 333"/>
                  <a:gd name="T79" fmla="*/ 286 h 52"/>
                  <a:gd name="T80" fmla="*/ 17 w 333"/>
                  <a:gd name="T81" fmla="*/ 286 h 52"/>
                  <a:gd name="T82" fmla="*/ 17 w 333"/>
                  <a:gd name="T83" fmla="*/ 286 h 52"/>
                  <a:gd name="T84" fmla="*/ 28 w 333"/>
                  <a:gd name="T85" fmla="*/ 291 h 52"/>
                  <a:gd name="T86" fmla="*/ 45 w 333"/>
                  <a:gd name="T87" fmla="*/ 291 h 52"/>
                  <a:gd name="T88" fmla="*/ 45 w 333"/>
                  <a:gd name="T89" fmla="*/ 291 h 52"/>
                  <a:gd name="T90" fmla="*/ 45 w 333"/>
                  <a:gd name="T91" fmla="*/ 291 h 52"/>
                  <a:gd name="T92" fmla="*/ 45 w 333"/>
                  <a:gd name="T93" fmla="*/ 291 h 52"/>
                  <a:gd name="T94" fmla="*/ 45 w 333"/>
                  <a:gd name="T95" fmla="*/ 291 h 52"/>
                  <a:gd name="T96" fmla="*/ 45 w 333"/>
                  <a:gd name="T97" fmla="*/ 291 h 52"/>
                  <a:gd name="T98" fmla="*/ 45 w 333"/>
                  <a:gd name="T99" fmla="*/ 291 h 52"/>
                  <a:gd name="T100" fmla="*/ 45 w 333"/>
                  <a:gd name="T101" fmla="*/ 291 h 52"/>
                  <a:gd name="T102" fmla="*/ 45 w 333"/>
                  <a:gd name="T103" fmla="*/ 291 h 52"/>
                  <a:gd name="T104" fmla="*/ 45 w 333"/>
                  <a:gd name="T105" fmla="*/ 291 h 52"/>
                  <a:gd name="T106" fmla="*/ 45 w 333"/>
                  <a:gd name="T107" fmla="*/ 291 h 52"/>
                  <a:gd name="T108" fmla="*/ 45 w 333"/>
                  <a:gd name="T109" fmla="*/ 291 h 52"/>
                  <a:gd name="T110" fmla="*/ 78 w 333"/>
                  <a:gd name="T111" fmla="*/ 279 h 52"/>
                  <a:gd name="T112" fmla="*/ 140 w 333"/>
                  <a:gd name="T113" fmla="*/ 225 h 52"/>
                  <a:gd name="T114" fmla="*/ 1874 w 333"/>
                  <a:gd name="T115" fmla="*/ 0 h 52"/>
                  <a:gd name="T116" fmla="*/ 1862 w 333"/>
                  <a:gd name="T117" fmla="*/ 78 h 52"/>
                  <a:gd name="T118" fmla="*/ 1874 w 333"/>
                  <a:gd name="T119" fmla="*/ 45 h 52"/>
                  <a:gd name="T120" fmla="*/ 1874 w 333"/>
                  <a:gd name="T121" fmla="*/ 45 h 52"/>
                  <a:gd name="T122" fmla="*/ 1874 w 333"/>
                  <a:gd name="T123" fmla="*/ 0 h 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33" h="52">
                    <a:moveTo>
                      <a:pt x="25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4" y="51"/>
                      <a:pt x="5" y="52"/>
                    </a:cubicBezTo>
                    <a:cubicBezTo>
                      <a:pt x="6" y="52"/>
                      <a:pt x="7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2"/>
                      <a:pt x="12" y="52"/>
                      <a:pt x="14" y="50"/>
                    </a:cubicBezTo>
                    <a:cubicBezTo>
                      <a:pt x="25" y="40"/>
                      <a:pt x="25" y="40"/>
                      <a:pt x="25" y="40"/>
                    </a:cubicBezTo>
                    <a:moveTo>
                      <a:pt x="333" y="0"/>
                    </a:moveTo>
                    <a:cubicBezTo>
                      <a:pt x="333" y="5"/>
                      <a:pt x="332" y="10"/>
                      <a:pt x="331" y="14"/>
                    </a:cubicBezTo>
                    <a:cubicBezTo>
                      <a:pt x="332" y="12"/>
                      <a:pt x="333" y="10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33" y="0"/>
                      <a:pt x="333" y="0"/>
                      <a:pt x="333" y="0"/>
                    </a:cubicBezTo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88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4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89"/>
              <p:cNvSpPr>
                <a:spLocks/>
              </p:cNvSpPr>
              <p:nvPr/>
            </p:nvSpPr>
            <p:spPr bwMode="auto">
              <a:xfrm>
                <a:off x="12148" y="500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9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90"/>
              <p:cNvSpPr>
                <a:spLocks/>
              </p:cNvSpPr>
              <p:nvPr/>
            </p:nvSpPr>
            <p:spPr bwMode="auto">
              <a:xfrm>
                <a:off x="11406" y="4898"/>
                <a:ext cx="751" cy="86"/>
              </a:xfrm>
              <a:custGeom>
                <a:avLst/>
                <a:gdLst>
                  <a:gd name="T0" fmla="*/ 1779 w 317"/>
                  <a:gd name="T1" fmla="*/ 205 h 36"/>
                  <a:gd name="T2" fmla="*/ 180 w 317"/>
                  <a:gd name="T3" fmla="*/ 205 h 36"/>
                  <a:gd name="T4" fmla="*/ 0 w 317"/>
                  <a:gd name="T5" fmla="*/ 24 h 36"/>
                  <a:gd name="T6" fmla="*/ 0 w 317"/>
                  <a:gd name="T7" fmla="*/ 0 h 36"/>
                  <a:gd name="T8" fmla="*/ 1779 w 317"/>
                  <a:gd name="T9" fmla="*/ 0 h 36"/>
                  <a:gd name="T10" fmla="*/ 1779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317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15" y="36"/>
                      <a:pt x="0" y="22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36"/>
                      <a:pt x="317" y="36"/>
                      <a:pt x="317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91"/>
              <p:cNvSpPr>
                <a:spLocks noEditPoints="1"/>
              </p:cNvSpPr>
              <p:nvPr/>
            </p:nvSpPr>
            <p:spPr bwMode="auto">
              <a:xfrm>
                <a:off x="11387" y="4879"/>
                <a:ext cx="789" cy="124"/>
              </a:xfrm>
              <a:custGeom>
                <a:avLst/>
                <a:gdLst>
                  <a:gd name="T0" fmla="*/ 1824 w 333"/>
                  <a:gd name="T1" fmla="*/ 296 h 52"/>
                  <a:gd name="T2" fmla="*/ 225 w 333"/>
                  <a:gd name="T3" fmla="*/ 296 h 52"/>
                  <a:gd name="T4" fmla="*/ 0 w 333"/>
                  <a:gd name="T5" fmla="*/ 69 h 52"/>
                  <a:gd name="T6" fmla="*/ 0 w 333"/>
                  <a:gd name="T7" fmla="*/ 45 h 52"/>
                  <a:gd name="T8" fmla="*/ 45 w 333"/>
                  <a:gd name="T9" fmla="*/ 0 h 52"/>
                  <a:gd name="T10" fmla="*/ 1824 w 333"/>
                  <a:gd name="T11" fmla="*/ 0 h 52"/>
                  <a:gd name="T12" fmla="*/ 1869 w 333"/>
                  <a:gd name="T13" fmla="*/ 45 h 52"/>
                  <a:gd name="T14" fmla="*/ 1869 w 333"/>
                  <a:gd name="T15" fmla="*/ 250 h 52"/>
                  <a:gd name="T16" fmla="*/ 1824 w 333"/>
                  <a:gd name="T17" fmla="*/ 296 h 52"/>
                  <a:gd name="T18" fmla="*/ 95 w 333"/>
                  <a:gd name="T19" fmla="*/ 91 h 52"/>
                  <a:gd name="T20" fmla="*/ 225 w 333"/>
                  <a:gd name="T21" fmla="*/ 205 h 52"/>
                  <a:gd name="T22" fmla="*/ 1779 w 333"/>
                  <a:gd name="T23" fmla="*/ 205 h 52"/>
                  <a:gd name="T24" fmla="*/ 1779 w 333"/>
                  <a:gd name="T25" fmla="*/ 91 h 52"/>
                  <a:gd name="T26" fmla="*/ 95 w 333"/>
                  <a:gd name="T27" fmla="*/ 91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325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18" y="52"/>
                      <a:pt x="0" y="35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44"/>
                      <a:pt x="333" y="44"/>
                      <a:pt x="333" y="44"/>
                    </a:cubicBezTo>
                    <a:cubicBezTo>
                      <a:pt x="333" y="49"/>
                      <a:pt x="330" y="52"/>
                      <a:pt x="325" y="52"/>
                    </a:cubicBezTo>
                    <a:moveTo>
                      <a:pt x="17" y="16"/>
                    </a:moveTo>
                    <a:cubicBezTo>
                      <a:pt x="18" y="28"/>
                      <a:pt x="28" y="36"/>
                      <a:pt x="40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16"/>
                      <a:pt x="317" y="16"/>
                      <a:pt x="317" y="16"/>
                    </a:cubicBezTo>
                    <a:cubicBezTo>
                      <a:pt x="17" y="16"/>
                      <a:pt x="17" y="16"/>
                      <a:pt x="17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92"/>
              <p:cNvSpPr>
                <a:spLocks/>
              </p:cNvSpPr>
              <p:nvPr/>
            </p:nvSpPr>
            <p:spPr bwMode="auto">
              <a:xfrm>
                <a:off x="11406" y="3953"/>
                <a:ext cx="751" cy="1031"/>
              </a:xfrm>
              <a:custGeom>
                <a:avLst/>
                <a:gdLst>
                  <a:gd name="T0" fmla="*/ 0 w 317"/>
                  <a:gd name="T1" fmla="*/ 181 h 434"/>
                  <a:gd name="T2" fmla="*/ 0 w 317"/>
                  <a:gd name="T3" fmla="*/ 2245 h 434"/>
                  <a:gd name="T4" fmla="*/ 1398 w 317"/>
                  <a:gd name="T5" fmla="*/ 2245 h 434"/>
                  <a:gd name="T6" fmla="*/ 1668 w 317"/>
                  <a:gd name="T7" fmla="*/ 2354 h 434"/>
                  <a:gd name="T8" fmla="*/ 1779 w 317"/>
                  <a:gd name="T9" fmla="*/ 2449 h 434"/>
                  <a:gd name="T10" fmla="*/ 1779 w 317"/>
                  <a:gd name="T11" fmla="*/ 304 h 434"/>
                  <a:gd name="T12" fmla="*/ 1476 w 317"/>
                  <a:gd name="T13" fmla="*/ 0 h 434"/>
                  <a:gd name="T14" fmla="*/ 180 w 317"/>
                  <a:gd name="T15" fmla="*/ 0 h 434"/>
                  <a:gd name="T16" fmla="*/ 0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0" y="32"/>
                    </a:moveTo>
                    <a:cubicBezTo>
                      <a:pt x="0" y="398"/>
                      <a:pt x="0" y="398"/>
                      <a:pt x="0" y="398"/>
                    </a:cubicBezTo>
                    <a:cubicBezTo>
                      <a:pt x="249" y="398"/>
                      <a:pt x="249" y="398"/>
                      <a:pt x="249" y="398"/>
                    </a:cubicBezTo>
                    <a:cubicBezTo>
                      <a:pt x="267" y="398"/>
                      <a:pt x="284" y="405"/>
                      <a:pt x="297" y="417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7" y="54"/>
                      <a:pt x="317" y="54"/>
                      <a:pt x="317" y="54"/>
                    </a:cubicBezTo>
                    <a:cubicBezTo>
                      <a:pt x="317" y="24"/>
                      <a:pt x="293" y="0"/>
                      <a:pt x="26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93"/>
              <p:cNvSpPr>
                <a:spLocks noEditPoints="1"/>
              </p:cNvSpPr>
              <p:nvPr/>
            </p:nvSpPr>
            <p:spPr bwMode="auto">
              <a:xfrm>
                <a:off x="11387" y="3934"/>
                <a:ext cx="789" cy="1069"/>
              </a:xfrm>
              <a:custGeom>
                <a:avLst/>
                <a:gdLst>
                  <a:gd name="T0" fmla="*/ 1824 w 333"/>
                  <a:gd name="T1" fmla="*/ 2539 h 450"/>
                  <a:gd name="T2" fmla="*/ 1796 w 333"/>
                  <a:gd name="T3" fmla="*/ 2528 h 450"/>
                  <a:gd name="T4" fmla="*/ 1685 w 333"/>
                  <a:gd name="T5" fmla="*/ 2433 h 450"/>
                  <a:gd name="T6" fmla="*/ 1443 w 333"/>
                  <a:gd name="T7" fmla="*/ 2335 h 450"/>
                  <a:gd name="T8" fmla="*/ 45 w 333"/>
                  <a:gd name="T9" fmla="*/ 2335 h 450"/>
                  <a:gd name="T10" fmla="*/ 0 w 333"/>
                  <a:gd name="T11" fmla="*/ 2290 h 450"/>
                  <a:gd name="T12" fmla="*/ 0 w 333"/>
                  <a:gd name="T13" fmla="*/ 226 h 450"/>
                  <a:gd name="T14" fmla="*/ 225 w 333"/>
                  <a:gd name="T15" fmla="*/ 0 h 450"/>
                  <a:gd name="T16" fmla="*/ 1521 w 333"/>
                  <a:gd name="T17" fmla="*/ 0 h 450"/>
                  <a:gd name="T18" fmla="*/ 1869 w 333"/>
                  <a:gd name="T19" fmla="*/ 349 h 450"/>
                  <a:gd name="T20" fmla="*/ 1869 w 333"/>
                  <a:gd name="T21" fmla="*/ 2494 h 450"/>
                  <a:gd name="T22" fmla="*/ 1848 w 333"/>
                  <a:gd name="T23" fmla="*/ 2539 h 450"/>
                  <a:gd name="T24" fmla="*/ 1824 w 333"/>
                  <a:gd name="T25" fmla="*/ 2539 h 450"/>
                  <a:gd name="T26" fmla="*/ 90 w 333"/>
                  <a:gd name="T27" fmla="*/ 2245 h 450"/>
                  <a:gd name="T28" fmla="*/ 1443 w 333"/>
                  <a:gd name="T29" fmla="*/ 2245 h 450"/>
                  <a:gd name="T30" fmla="*/ 1741 w 333"/>
                  <a:gd name="T31" fmla="*/ 2364 h 450"/>
                  <a:gd name="T32" fmla="*/ 1779 w 333"/>
                  <a:gd name="T33" fmla="*/ 2399 h 450"/>
                  <a:gd name="T34" fmla="*/ 1779 w 333"/>
                  <a:gd name="T35" fmla="*/ 349 h 450"/>
                  <a:gd name="T36" fmla="*/ 1521 w 333"/>
                  <a:gd name="T37" fmla="*/ 90 h 450"/>
                  <a:gd name="T38" fmla="*/ 225 w 333"/>
                  <a:gd name="T39" fmla="*/ 90 h 450"/>
                  <a:gd name="T40" fmla="*/ 90 w 333"/>
                  <a:gd name="T41" fmla="*/ 226 h 450"/>
                  <a:gd name="T42" fmla="*/ 90 w 333"/>
                  <a:gd name="T43" fmla="*/ 2245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325" y="450"/>
                    </a:moveTo>
                    <a:cubicBezTo>
                      <a:pt x="323" y="450"/>
                      <a:pt x="321" y="450"/>
                      <a:pt x="320" y="448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88" y="420"/>
                      <a:pt x="273" y="414"/>
                      <a:pt x="257" y="414"/>
                    </a:cubicBezTo>
                    <a:cubicBezTo>
                      <a:pt x="8" y="414"/>
                      <a:pt x="8" y="414"/>
                      <a:pt x="8" y="414"/>
                    </a:cubicBezTo>
                    <a:cubicBezTo>
                      <a:pt x="4" y="414"/>
                      <a:pt x="0" y="411"/>
                      <a:pt x="0" y="4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305" y="0"/>
                      <a:pt x="333" y="28"/>
                      <a:pt x="333" y="62"/>
                    </a:cubicBezTo>
                    <a:cubicBezTo>
                      <a:pt x="333" y="442"/>
                      <a:pt x="333" y="442"/>
                      <a:pt x="333" y="442"/>
                    </a:cubicBezTo>
                    <a:cubicBezTo>
                      <a:pt x="333" y="446"/>
                      <a:pt x="331" y="448"/>
                      <a:pt x="329" y="450"/>
                    </a:cubicBezTo>
                    <a:cubicBezTo>
                      <a:pt x="327" y="450"/>
                      <a:pt x="326" y="450"/>
                      <a:pt x="325" y="450"/>
                    </a:cubicBezTo>
                    <a:moveTo>
                      <a:pt x="16" y="398"/>
                    </a:moveTo>
                    <a:cubicBezTo>
                      <a:pt x="257" y="398"/>
                      <a:pt x="257" y="398"/>
                      <a:pt x="257" y="398"/>
                    </a:cubicBezTo>
                    <a:cubicBezTo>
                      <a:pt x="277" y="398"/>
                      <a:pt x="296" y="405"/>
                      <a:pt x="310" y="419"/>
                    </a:cubicBezTo>
                    <a:cubicBezTo>
                      <a:pt x="317" y="425"/>
                      <a:pt x="317" y="425"/>
                      <a:pt x="317" y="425"/>
                    </a:cubicBezTo>
                    <a:cubicBezTo>
                      <a:pt x="317" y="62"/>
                      <a:pt x="317" y="62"/>
                      <a:pt x="317" y="62"/>
                    </a:cubicBezTo>
                    <a:cubicBezTo>
                      <a:pt x="317" y="37"/>
                      <a:pt x="296" y="16"/>
                      <a:pt x="271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6" y="27"/>
                      <a:pt x="16" y="40"/>
                    </a:cubicBezTo>
                    <a:cubicBezTo>
                      <a:pt x="16" y="398"/>
                      <a:pt x="16" y="398"/>
                      <a:pt x="16" y="39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94"/>
              <p:cNvSpPr>
                <a:spLocks/>
              </p:cNvSpPr>
              <p:nvPr/>
            </p:nvSpPr>
            <p:spPr bwMode="auto">
              <a:xfrm>
                <a:off x="12157" y="4898"/>
                <a:ext cx="752" cy="86"/>
              </a:xfrm>
              <a:custGeom>
                <a:avLst/>
                <a:gdLst>
                  <a:gd name="T0" fmla="*/ 0 w 317"/>
                  <a:gd name="T1" fmla="*/ 205 h 36"/>
                  <a:gd name="T2" fmla="*/ 1604 w 317"/>
                  <a:gd name="T3" fmla="*/ 205 h 36"/>
                  <a:gd name="T4" fmla="*/ 1784 w 317"/>
                  <a:gd name="T5" fmla="*/ 24 h 36"/>
                  <a:gd name="T6" fmla="*/ 1784 w 317"/>
                  <a:gd name="T7" fmla="*/ 0 h 36"/>
                  <a:gd name="T8" fmla="*/ 0 w 317"/>
                  <a:gd name="T9" fmla="*/ 0 h 36"/>
                  <a:gd name="T10" fmla="*/ 0 w 317"/>
                  <a:gd name="T11" fmla="*/ 20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7" h="36">
                    <a:moveTo>
                      <a:pt x="0" y="36"/>
                    </a:moveTo>
                    <a:cubicBezTo>
                      <a:pt x="285" y="36"/>
                      <a:pt x="285" y="36"/>
                      <a:pt x="285" y="36"/>
                    </a:cubicBezTo>
                    <a:cubicBezTo>
                      <a:pt x="303" y="36"/>
                      <a:pt x="317" y="22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95"/>
              <p:cNvSpPr>
                <a:spLocks noEditPoints="1"/>
              </p:cNvSpPr>
              <p:nvPr/>
            </p:nvSpPr>
            <p:spPr bwMode="auto">
              <a:xfrm>
                <a:off x="12138" y="4879"/>
                <a:ext cx="790" cy="124"/>
              </a:xfrm>
              <a:custGeom>
                <a:avLst/>
                <a:gdLst>
                  <a:gd name="T0" fmla="*/ 1649 w 333"/>
                  <a:gd name="T1" fmla="*/ 296 h 52"/>
                  <a:gd name="T2" fmla="*/ 45 w 333"/>
                  <a:gd name="T3" fmla="*/ 296 h 52"/>
                  <a:gd name="T4" fmla="*/ 0 w 333"/>
                  <a:gd name="T5" fmla="*/ 250 h 52"/>
                  <a:gd name="T6" fmla="*/ 0 w 333"/>
                  <a:gd name="T7" fmla="*/ 45 h 52"/>
                  <a:gd name="T8" fmla="*/ 45 w 333"/>
                  <a:gd name="T9" fmla="*/ 0 h 52"/>
                  <a:gd name="T10" fmla="*/ 1829 w 333"/>
                  <a:gd name="T11" fmla="*/ 0 h 52"/>
                  <a:gd name="T12" fmla="*/ 1874 w 333"/>
                  <a:gd name="T13" fmla="*/ 45 h 52"/>
                  <a:gd name="T14" fmla="*/ 1874 w 333"/>
                  <a:gd name="T15" fmla="*/ 69 h 52"/>
                  <a:gd name="T16" fmla="*/ 1649 w 333"/>
                  <a:gd name="T17" fmla="*/ 296 h 52"/>
                  <a:gd name="T18" fmla="*/ 90 w 333"/>
                  <a:gd name="T19" fmla="*/ 205 h 52"/>
                  <a:gd name="T20" fmla="*/ 1649 w 333"/>
                  <a:gd name="T21" fmla="*/ 205 h 52"/>
                  <a:gd name="T22" fmla="*/ 1784 w 333"/>
                  <a:gd name="T23" fmla="*/ 91 h 52"/>
                  <a:gd name="T24" fmla="*/ 90 w 333"/>
                  <a:gd name="T25" fmla="*/ 91 h 52"/>
                  <a:gd name="T26" fmla="*/ 90 w 333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3" h="52">
                    <a:moveTo>
                      <a:pt x="293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9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30" y="0"/>
                      <a:pt x="333" y="4"/>
                      <a:pt x="333" y="8"/>
                    </a:cubicBezTo>
                    <a:cubicBezTo>
                      <a:pt x="333" y="12"/>
                      <a:pt x="333" y="12"/>
                      <a:pt x="333" y="12"/>
                    </a:cubicBezTo>
                    <a:cubicBezTo>
                      <a:pt x="333" y="35"/>
                      <a:pt x="315" y="52"/>
                      <a:pt x="293" y="52"/>
                    </a:cubicBezTo>
                    <a:moveTo>
                      <a:pt x="16" y="36"/>
                    </a:moveTo>
                    <a:cubicBezTo>
                      <a:pt x="293" y="36"/>
                      <a:pt x="293" y="36"/>
                      <a:pt x="293" y="36"/>
                    </a:cubicBezTo>
                    <a:cubicBezTo>
                      <a:pt x="305" y="36"/>
                      <a:pt x="315" y="28"/>
                      <a:pt x="3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96"/>
              <p:cNvSpPr>
                <a:spLocks/>
              </p:cNvSpPr>
              <p:nvPr/>
            </p:nvSpPr>
            <p:spPr bwMode="auto">
              <a:xfrm>
                <a:off x="12157" y="3953"/>
                <a:ext cx="752" cy="1031"/>
              </a:xfrm>
              <a:custGeom>
                <a:avLst/>
                <a:gdLst>
                  <a:gd name="T0" fmla="*/ 1784 w 317"/>
                  <a:gd name="T1" fmla="*/ 181 h 434"/>
                  <a:gd name="T2" fmla="*/ 1784 w 317"/>
                  <a:gd name="T3" fmla="*/ 2245 h 434"/>
                  <a:gd name="T4" fmla="*/ 389 w 317"/>
                  <a:gd name="T5" fmla="*/ 2245 h 434"/>
                  <a:gd name="T6" fmla="*/ 111 w 317"/>
                  <a:gd name="T7" fmla="*/ 2354 h 434"/>
                  <a:gd name="T8" fmla="*/ 0 w 317"/>
                  <a:gd name="T9" fmla="*/ 2449 h 434"/>
                  <a:gd name="T10" fmla="*/ 0 w 317"/>
                  <a:gd name="T11" fmla="*/ 304 h 434"/>
                  <a:gd name="T12" fmla="*/ 308 w 317"/>
                  <a:gd name="T13" fmla="*/ 0 h 434"/>
                  <a:gd name="T14" fmla="*/ 1604 w 317"/>
                  <a:gd name="T15" fmla="*/ 0 h 434"/>
                  <a:gd name="T16" fmla="*/ 1784 w 317"/>
                  <a:gd name="T17" fmla="*/ 181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7" h="434">
                    <a:moveTo>
                      <a:pt x="317" y="32"/>
                    </a:moveTo>
                    <a:cubicBezTo>
                      <a:pt x="317" y="398"/>
                      <a:pt x="317" y="398"/>
                      <a:pt x="317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51" y="398"/>
                      <a:pt x="34" y="405"/>
                      <a:pt x="20" y="41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3" y="0"/>
                      <a:pt x="317" y="14"/>
                      <a:pt x="317" y="32"/>
                    </a:cubicBezTo>
                  </a:path>
                </a:pathLst>
              </a:custGeom>
              <a:solidFill>
                <a:srgbClr val="DC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97"/>
              <p:cNvSpPr>
                <a:spLocks noEditPoints="1"/>
              </p:cNvSpPr>
              <p:nvPr/>
            </p:nvSpPr>
            <p:spPr bwMode="auto">
              <a:xfrm>
                <a:off x="12138" y="3934"/>
                <a:ext cx="790" cy="1069"/>
              </a:xfrm>
              <a:custGeom>
                <a:avLst/>
                <a:gdLst>
                  <a:gd name="T0" fmla="*/ 45 w 333"/>
                  <a:gd name="T1" fmla="*/ 2539 h 450"/>
                  <a:gd name="T2" fmla="*/ 28 w 333"/>
                  <a:gd name="T3" fmla="*/ 2539 h 450"/>
                  <a:gd name="T4" fmla="*/ 0 w 333"/>
                  <a:gd name="T5" fmla="*/ 2494 h 450"/>
                  <a:gd name="T6" fmla="*/ 0 w 333"/>
                  <a:gd name="T7" fmla="*/ 349 h 450"/>
                  <a:gd name="T8" fmla="*/ 353 w 333"/>
                  <a:gd name="T9" fmla="*/ 0 h 450"/>
                  <a:gd name="T10" fmla="*/ 1649 w 333"/>
                  <a:gd name="T11" fmla="*/ 0 h 450"/>
                  <a:gd name="T12" fmla="*/ 1874 w 333"/>
                  <a:gd name="T13" fmla="*/ 226 h 450"/>
                  <a:gd name="T14" fmla="*/ 1874 w 333"/>
                  <a:gd name="T15" fmla="*/ 2290 h 450"/>
                  <a:gd name="T16" fmla="*/ 1829 w 333"/>
                  <a:gd name="T17" fmla="*/ 2335 h 450"/>
                  <a:gd name="T18" fmla="*/ 434 w 333"/>
                  <a:gd name="T19" fmla="*/ 2335 h 450"/>
                  <a:gd name="T20" fmla="*/ 192 w 333"/>
                  <a:gd name="T21" fmla="*/ 2433 h 450"/>
                  <a:gd name="T22" fmla="*/ 78 w 333"/>
                  <a:gd name="T23" fmla="*/ 2528 h 450"/>
                  <a:gd name="T24" fmla="*/ 45 w 333"/>
                  <a:gd name="T25" fmla="*/ 2539 h 450"/>
                  <a:gd name="T26" fmla="*/ 353 w 333"/>
                  <a:gd name="T27" fmla="*/ 90 h 450"/>
                  <a:gd name="T28" fmla="*/ 90 w 333"/>
                  <a:gd name="T29" fmla="*/ 349 h 450"/>
                  <a:gd name="T30" fmla="*/ 90 w 333"/>
                  <a:gd name="T31" fmla="*/ 2399 h 450"/>
                  <a:gd name="T32" fmla="*/ 130 w 333"/>
                  <a:gd name="T33" fmla="*/ 2364 h 450"/>
                  <a:gd name="T34" fmla="*/ 434 w 333"/>
                  <a:gd name="T35" fmla="*/ 2245 h 450"/>
                  <a:gd name="T36" fmla="*/ 1784 w 333"/>
                  <a:gd name="T37" fmla="*/ 2245 h 450"/>
                  <a:gd name="T38" fmla="*/ 1784 w 333"/>
                  <a:gd name="T39" fmla="*/ 226 h 450"/>
                  <a:gd name="T40" fmla="*/ 1649 w 333"/>
                  <a:gd name="T41" fmla="*/ 90 h 450"/>
                  <a:gd name="T42" fmla="*/ 353 w 333"/>
                  <a:gd name="T43" fmla="*/ 90 h 4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450">
                    <a:moveTo>
                      <a:pt x="8" y="450"/>
                    </a:moveTo>
                    <a:cubicBezTo>
                      <a:pt x="7" y="450"/>
                      <a:pt x="6" y="450"/>
                      <a:pt x="5" y="450"/>
                    </a:cubicBezTo>
                    <a:cubicBezTo>
                      <a:pt x="2" y="448"/>
                      <a:pt x="0" y="446"/>
                      <a:pt x="0" y="4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15" y="0"/>
                      <a:pt x="333" y="18"/>
                      <a:pt x="333" y="40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11"/>
                      <a:pt x="330" y="414"/>
                      <a:pt x="325" y="414"/>
                    </a:cubicBezTo>
                    <a:cubicBezTo>
                      <a:pt x="77" y="414"/>
                      <a:pt x="77" y="414"/>
                      <a:pt x="77" y="414"/>
                    </a:cubicBezTo>
                    <a:cubicBezTo>
                      <a:pt x="61" y="414"/>
                      <a:pt x="46" y="420"/>
                      <a:pt x="34" y="431"/>
                    </a:cubicBezTo>
                    <a:cubicBezTo>
                      <a:pt x="14" y="448"/>
                      <a:pt x="14" y="448"/>
                      <a:pt x="14" y="448"/>
                    </a:cubicBezTo>
                    <a:cubicBezTo>
                      <a:pt x="12" y="450"/>
                      <a:pt x="10" y="450"/>
                      <a:pt x="8" y="450"/>
                    </a:cubicBezTo>
                    <a:moveTo>
                      <a:pt x="63" y="16"/>
                    </a:moveTo>
                    <a:cubicBezTo>
                      <a:pt x="37" y="16"/>
                      <a:pt x="16" y="37"/>
                      <a:pt x="16" y="62"/>
                    </a:cubicBezTo>
                    <a:cubicBezTo>
                      <a:pt x="16" y="425"/>
                      <a:pt x="16" y="425"/>
                      <a:pt x="16" y="425"/>
                    </a:cubicBezTo>
                    <a:cubicBezTo>
                      <a:pt x="23" y="419"/>
                      <a:pt x="23" y="419"/>
                      <a:pt x="23" y="419"/>
                    </a:cubicBezTo>
                    <a:cubicBezTo>
                      <a:pt x="38" y="405"/>
                      <a:pt x="57" y="398"/>
                      <a:pt x="77" y="398"/>
                    </a:cubicBezTo>
                    <a:cubicBezTo>
                      <a:pt x="317" y="398"/>
                      <a:pt x="317" y="398"/>
                      <a:pt x="317" y="398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317" y="27"/>
                      <a:pt x="306" y="16"/>
                      <a:pt x="293" y="16"/>
                    </a:cubicBezTo>
                    <a:cubicBezTo>
                      <a:pt x="63" y="16"/>
                      <a:pt x="63" y="16"/>
                      <a:pt x="63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98"/>
              <p:cNvSpPr>
                <a:spLocks/>
              </p:cNvSpPr>
              <p:nvPr/>
            </p:nvSpPr>
            <p:spPr bwMode="auto">
              <a:xfrm>
                <a:off x="12243" y="4093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Rectangle 199"/>
              <p:cNvSpPr>
                <a:spLocks noChangeArrowheads="1"/>
              </p:cNvSpPr>
              <p:nvPr/>
            </p:nvSpPr>
            <p:spPr bwMode="auto">
              <a:xfrm>
                <a:off x="12312" y="4157"/>
                <a:ext cx="38" cy="161"/>
              </a:xfrm>
              <a:prstGeom prst="rect">
                <a:avLst/>
              </a:prstGeom>
              <a:solidFill>
                <a:srgbClr val="4A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Rectangle 200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Rectangle 201"/>
              <p:cNvSpPr>
                <a:spLocks noChangeArrowheads="1"/>
              </p:cNvSpPr>
              <p:nvPr/>
            </p:nvSpPr>
            <p:spPr bwMode="auto">
              <a:xfrm>
                <a:off x="12404" y="4169"/>
                <a:ext cx="36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Rectangle 202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Rectangle 203"/>
              <p:cNvSpPr>
                <a:spLocks noChangeArrowheads="1"/>
              </p:cNvSpPr>
              <p:nvPr/>
            </p:nvSpPr>
            <p:spPr bwMode="auto">
              <a:xfrm>
                <a:off x="12404" y="4271"/>
                <a:ext cx="20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04"/>
              <p:cNvSpPr>
                <a:spLocks/>
              </p:cNvSpPr>
              <p:nvPr/>
            </p:nvSpPr>
            <p:spPr bwMode="auto">
              <a:xfrm>
                <a:off x="12243" y="4480"/>
                <a:ext cx="593" cy="290"/>
              </a:xfrm>
              <a:custGeom>
                <a:avLst/>
                <a:gdLst>
                  <a:gd name="T0" fmla="*/ 1362 w 250"/>
                  <a:gd name="T1" fmla="*/ 689 h 122"/>
                  <a:gd name="T2" fmla="*/ 45 w 250"/>
                  <a:gd name="T3" fmla="*/ 689 h 122"/>
                  <a:gd name="T4" fmla="*/ 0 w 250"/>
                  <a:gd name="T5" fmla="*/ 644 h 122"/>
                  <a:gd name="T6" fmla="*/ 0 w 250"/>
                  <a:gd name="T7" fmla="*/ 45 h 122"/>
                  <a:gd name="T8" fmla="*/ 45 w 250"/>
                  <a:gd name="T9" fmla="*/ 0 h 122"/>
                  <a:gd name="T10" fmla="*/ 1362 w 250"/>
                  <a:gd name="T11" fmla="*/ 0 h 122"/>
                  <a:gd name="T12" fmla="*/ 1407 w 250"/>
                  <a:gd name="T13" fmla="*/ 45 h 122"/>
                  <a:gd name="T14" fmla="*/ 1407 w 250"/>
                  <a:gd name="T15" fmla="*/ 644 h 122"/>
                  <a:gd name="T16" fmla="*/ 1362 w 250"/>
                  <a:gd name="T17" fmla="*/ 689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" h="122">
                    <a:moveTo>
                      <a:pt x="242" y="122"/>
                    </a:moveTo>
                    <a:cubicBezTo>
                      <a:pt x="8" y="122"/>
                      <a:pt x="8" y="122"/>
                      <a:pt x="8" y="122"/>
                    </a:cubicBezTo>
                    <a:cubicBezTo>
                      <a:pt x="4" y="122"/>
                      <a:pt x="0" y="118"/>
                      <a:pt x="0" y="1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14"/>
                      <a:pt x="250" y="114"/>
                      <a:pt x="250" y="114"/>
                    </a:cubicBezTo>
                    <a:cubicBezTo>
                      <a:pt x="250" y="118"/>
                      <a:pt x="246" y="122"/>
                      <a:pt x="24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Rectangle 205"/>
              <p:cNvSpPr>
                <a:spLocks noChangeArrowheads="1"/>
              </p:cNvSpPr>
              <p:nvPr/>
            </p:nvSpPr>
            <p:spPr bwMode="auto">
              <a:xfrm>
                <a:off x="12312" y="4544"/>
                <a:ext cx="38" cy="162"/>
              </a:xfrm>
              <a:prstGeom prst="rect">
                <a:avLst/>
              </a:prstGeom>
              <a:solidFill>
                <a:srgbClr val="FFB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Rectangle 206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Rectangle 207"/>
              <p:cNvSpPr>
                <a:spLocks noChangeArrowheads="1"/>
              </p:cNvSpPr>
              <p:nvPr/>
            </p:nvSpPr>
            <p:spPr bwMode="auto">
              <a:xfrm>
                <a:off x="12404" y="4556"/>
                <a:ext cx="292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Rectangle 208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Rectangle 209"/>
              <p:cNvSpPr>
                <a:spLocks noChangeArrowheads="1"/>
              </p:cNvSpPr>
              <p:nvPr/>
            </p:nvSpPr>
            <p:spPr bwMode="auto">
              <a:xfrm>
                <a:off x="12404" y="4658"/>
                <a:ext cx="35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10"/>
              <p:cNvSpPr>
                <a:spLocks/>
              </p:cNvSpPr>
              <p:nvPr/>
            </p:nvSpPr>
            <p:spPr bwMode="auto">
              <a:xfrm>
                <a:off x="12072" y="3979"/>
                <a:ext cx="66" cy="964"/>
              </a:xfrm>
              <a:custGeom>
                <a:avLst/>
                <a:gdLst>
                  <a:gd name="T0" fmla="*/ 0 w 28"/>
                  <a:gd name="T1" fmla="*/ 0 h 406"/>
                  <a:gd name="T2" fmla="*/ 0 w 28"/>
                  <a:gd name="T3" fmla="*/ 2177 h 406"/>
                  <a:gd name="T4" fmla="*/ 118 w 28"/>
                  <a:gd name="T5" fmla="*/ 2256 h 406"/>
                  <a:gd name="T6" fmla="*/ 156 w 28"/>
                  <a:gd name="T7" fmla="*/ 2289 h 406"/>
                  <a:gd name="T8" fmla="*/ 156 w 28"/>
                  <a:gd name="T9" fmla="*/ 242 h 406"/>
                  <a:gd name="T10" fmla="*/ 0 w 28"/>
                  <a:gd name="T11" fmla="*/ 0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06">
                    <a:moveTo>
                      <a:pt x="0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8" y="389"/>
                      <a:pt x="15" y="394"/>
                      <a:pt x="21" y="400"/>
                    </a:cubicBezTo>
                    <a:cubicBezTo>
                      <a:pt x="28" y="406"/>
                      <a:pt x="28" y="406"/>
                      <a:pt x="28" y="40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24"/>
                      <a:pt x="17" y="7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11"/>
              <p:cNvSpPr>
                <a:spLocks/>
              </p:cNvSpPr>
              <p:nvPr/>
            </p:nvSpPr>
            <p:spPr bwMode="auto">
              <a:xfrm>
                <a:off x="12072" y="3960"/>
                <a:ext cx="76" cy="1007"/>
              </a:xfrm>
              <a:custGeom>
                <a:avLst/>
                <a:gdLst>
                  <a:gd name="T0" fmla="*/ 0 w 32"/>
                  <a:gd name="T1" fmla="*/ 0 h 424"/>
                  <a:gd name="T2" fmla="*/ 0 w 32"/>
                  <a:gd name="T3" fmla="*/ 45 h 424"/>
                  <a:gd name="T4" fmla="*/ 159 w 32"/>
                  <a:gd name="T5" fmla="*/ 287 h 424"/>
                  <a:gd name="T6" fmla="*/ 159 w 32"/>
                  <a:gd name="T7" fmla="*/ 2335 h 424"/>
                  <a:gd name="T8" fmla="*/ 119 w 32"/>
                  <a:gd name="T9" fmla="*/ 2301 h 424"/>
                  <a:gd name="T10" fmla="*/ 0 w 32"/>
                  <a:gd name="T11" fmla="*/ 2223 h 424"/>
                  <a:gd name="T12" fmla="*/ 0 w 32"/>
                  <a:gd name="T13" fmla="*/ 2273 h 424"/>
                  <a:gd name="T14" fmla="*/ 90 w 32"/>
                  <a:gd name="T15" fmla="*/ 2335 h 424"/>
                  <a:gd name="T16" fmla="*/ 159 w 32"/>
                  <a:gd name="T17" fmla="*/ 2392 h 424"/>
                  <a:gd name="T18" fmla="*/ 159 w 32"/>
                  <a:gd name="T19" fmla="*/ 2228 h 424"/>
                  <a:gd name="T20" fmla="*/ 159 w 32"/>
                  <a:gd name="T21" fmla="*/ 2228 h 424"/>
                  <a:gd name="T22" fmla="*/ 159 w 32"/>
                  <a:gd name="T23" fmla="*/ 287 h 424"/>
                  <a:gd name="T24" fmla="*/ 181 w 32"/>
                  <a:gd name="T25" fmla="*/ 169 h 424"/>
                  <a:gd name="T26" fmla="*/ 0 w 32"/>
                  <a:gd name="T27" fmla="*/ 0 h 4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42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7" y="15"/>
                      <a:pt x="28" y="32"/>
                      <a:pt x="28" y="51"/>
                    </a:cubicBezTo>
                    <a:cubicBezTo>
                      <a:pt x="28" y="414"/>
                      <a:pt x="28" y="414"/>
                      <a:pt x="28" y="414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15" y="402"/>
                      <a:pt x="8" y="397"/>
                      <a:pt x="0" y="394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6" y="406"/>
                      <a:pt x="11" y="409"/>
                      <a:pt x="16" y="414"/>
                    </a:cubicBezTo>
                    <a:cubicBezTo>
                      <a:pt x="28" y="424"/>
                      <a:pt x="28" y="424"/>
                      <a:pt x="28" y="424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395"/>
                      <a:pt x="28" y="395"/>
                      <a:pt x="28" y="395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4"/>
                      <a:pt x="30" y="37"/>
                      <a:pt x="32" y="30"/>
                    </a:cubicBezTo>
                    <a:cubicBezTo>
                      <a:pt x="26" y="16"/>
                      <a:pt x="14" y="5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12"/>
              <p:cNvSpPr>
                <a:spLocks/>
              </p:cNvSpPr>
              <p:nvPr/>
            </p:nvSpPr>
            <p:spPr bwMode="auto">
              <a:xfrm>
                <a:off x="12138" y="4031"/>
                <a:ext cx="19" cy="953"/>
              </a:xfrm>
              <a:custGeom>
                <a:avLst/>
                <a:gdLst>
                  <a:gd name="T0" fmla="*/ 24 w 8"/>
                  <a:gd name="T1" fmla="*/ 0 h 401"/>
                  <a:gd name="T2" fmla="*/ 0 w 8"/>
                  <a:gd name="T3" fmla="*/ 119 h 401"/>
                  <a:gd name="T4" fmla="*/ 0 w 8"/>
                  <a:gd name="T5" fmla="*/ 2060 h 401"/>
                  <a:gd name="T6" fmla="*/ 0 w 8"/>
                  <a:gd name="T7" fmla="*/ 2224 h 401"/>
                  <a:gd name="T8" fmla="*/ 45 w 8"/>
                  <a:gd name="T9" fmla="*/ 2265 h 401"/>
                  <a:gd name="T10" fmla="*/ 45 w 8"/>
                  <a:gd name="T11" fmla="*/ 119 h 401"/>
                  <a:gd name="T12" fmla="*/ 24 w 8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01">
                    <a:moveTo>
                      <a:pt x="4" y="0"/>
                    </a:moveTo>
                    <a:cubicBezTo>
                      <a:pt x="2" y="7"/>
                      <a:pt x="0" y="14"/>
                      <a:pt x="0" y="2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8" y="401"/>
                      <a:pt x="8" y="401"/>
                      <a:pt x="8" y="40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4"/>
                      <a:pt x="7" y="6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7" name="Gruppieren 366"/>
            <p:cNvGrpSpPr/>
            <p:nvPr/>
          </p:nvGrpSpPr>
          <p:grpSpPr>
            <a:xfrm rot="5400000">
              <a:off x="6531656" y="2952633"/>
              <a:ext cx="830129" cy="443310"/>
              <a:chOff x="2719959" y="1259099"/>
              <a:chExt cx="1235075" cy="542925"/>
            </a:xfrm>
          </p:grpSpPr>
          <p:sp>
            <p:nvSpPr>
              <p:cNvPr id="368" name="Freeform 90"/>
              <p:cNvSpPr>
                <a:spLocks/>
              </p:cNvSpPr>
              <p:nvPr/>
            </p:nvSpPr>
            <p:spPr bwMode="auto">
              <a:xfrm>
                <a:off x="2719959" y="1259099"/>
                <a:ext cx="1235075" cy="542925"/>
              </a:xfrm>
              <a:custGeom>
                <a:avLst/>
                <a:gdLst>
                  <a:gd name="T0" fmla="*/ 1800 w 328"/>
                  <a:gd name="T1" fmla="*/ 812 h 144"/>
                  <a:gd name="T2" fmla="*/ 45 w 328"/>
                  <a:gd name="T3" fmla="*/ 812 h 144"/>
                  <a:gd name="T4" fmla="*/ 0 w 328"/>
                  <a:gd name="T5" fmla="*/ 767 h 144"/>
                  <a:gd name="T6" fmla="*/ 0 w 328"/>
                  <a:gd name="T7" fmla="*/ 45 h 144"/>
                  <a:gd name="T8" fmla="*/ 45 w 328"/>
                  <a:gd name="T9" fmla="*/ 0 h 144"/>
                  <a:gd name="T10" fmla="*/ 1800 w 328"/>
                  <a:gd name="T11" fmla="*/ 0 h 144"/>
                  <a:gd name="T12" fmla="*/ 1845 w 328"/>
                  <a:gd name="T13" fmla="*/ 45 h 144"/>
                  <a:gd name="T14" fmla="*/ 1845 w 328"/>
                  <a:gd name="T15" fmla="*/ 767 h 144"/>
                  <a:gd name="T16" fmla="*/ 1800 w 328"/>
                  <a:gd name="T17" fmla="*/ 812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8" h="144">
                    <a:moveTo>
                      <a:pt x="320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4" y="0"/>
                      <a:pt x="328" y="4"/>
                      <a:pt x="328" y="8"/>
                    </a:cubicBezTo>
                    <a:cubicBezTo>
                      <a:pt x="328" y="136"/>
                      <a:pt x="328" y="136"/>
                      <a:pt x="328" y="136"/>
                    </a:cubicBezTo>
                    <a:cubicBezTo>
                      <a:pt x="328" y="140"/>
                      <a:pt x="324" y="144"/>
                      <a:pt x="320" y="144"/>
                    </a:cubicBezTo>
                  </a:path>
                </a:pathLst>
              </a:custGeom>
              <a:ln w="28575">
                <a:solidFill>
                  <a:srgbClr val="20508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Rectangle 91"/>
              <p:cNvSpPr>
                <a:spLocks noChangeArrowheads="1"/>
              </p:cNvSpPr>
              <p:nvPr/>
            </p:nvSpPr>
            <p:spPr bwMode="auto">
              <a:xfrm>
                <a:off x="2810447" y="1349586"/>
                <a:ext cx="60325" cy="361950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Rectangle 92"/>
              <p:cNvSpPr>
                <a:spLocks noChangeArrowheads="1"/>
              </p:cNvSpPr>
              <p:nvPr/>
            </p:nvSpPr>
            <p:spPr bwMode="auto">
              <a:xfrm>
                <a:off x="2945384" y="1428961"/>
                <a:ext cx="919163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Rectangle 94"/>
              <p:cNvSpPr>
                <a:spLocks noChangeArrowheads="1"/>
              </p:cNvSpPr>
              <p:nvPr/>
            </p:nvSpPr>
            <p:spPr bwMode="auto">
              <a:xfrm>
                <a:off x="2945384" y="1571836"/>
                <a:ext cx="812800" cy="60325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04" name="Grafik 4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52" y="563952"/>
            <a:ext cx="5166190" cy="2822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5" name="Grafik 4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7" y="2986446"/>
            <a:ext cx="3629247" cy="97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6" name="Grafik 4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40" y="3683549"/>
            <a:ext cx="4173855" cy="27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7" name="Grafik 4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7" y="763792"/>
            <a:ext cx="1386870" cy="1386870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339 L 0.04323 0.04074 C 0.05243 0.04938 0.06597 0.05401 0.08021 0.05401 C 0.09635 0.05401 0.1092 0.04938 0.1184 0.04074 L 0.16181 0.00339 " pathEditMode="relative" rAng="0" ptsTypes="AAAAA">
                                      <p:cBhvr>
                                        <p:cTn id="258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339 L 0.04323 0.04074 C 0.05243 0.04938 0.06597 0.05401 0.08021 0.05401 C 0.09636 0.05401 0.1092 0.04938 0.1184 0.04074 L 0.16181 0.00339 " pathEditMode="relative" rAng="0" ptsTypes="AAAAA">
                                      <p:cBhvr>
                                        <p:cTn id="269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2" grpId="1" uiExpand="1" animBg="1"/>
      <p:bldP spid="2" grpId="2" uiExpand="1" animBg="1"/>
      <p:bldP spid="2" grpId="3" uiExpand="1" animBg="1"/>
      <p:bldP spid="2" grpId="4" uiExpand="1" animBg="1"/>
      <p:bldP spid="2" grpId="5" uiExpand="1" animBg="1"/>
      <p:bldP spid="2" grpId="6" uiExpand="1" animBg="1"/>
      <p:bldP spid="2" grpId="7" uiExpand="1" animBg="1"/>
      <p:bldP spid="147" grpId="0" uiExpand="1" build="p"/>
      <p:bldP spid="61" grpId="0" uiExpand="1"/>
      <p:bldP spid="61" grpId="1" uiExpand="1"/>
      <p:bldP spid="65" grpId="0" uiExpand="1"/>
      <p:bldP spid="65" grpId="1" uiExpand="1"/>
      <p:bldP spid="67" grpId="0" uiExpand="1" animBg="1"/>
      <p:bldP spid="67" grpId="1" uiExpan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rafik 4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52" y="563952"/>
            <a:ext cx="5166190" cy="2822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8" name="Grafik 4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7" y="2986446"/>
            <a:ext cx="3629247" cy="97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7" name="Grafik 4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40" y="3683549"/>
            <a:ext cx="4173855" cy="27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" name="Grafik 4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7" y="763792"/>
            <a:ext cx="1386870" cy="1386870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38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Plugins im Einsatz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889348" y="1193625"/>
            <a:ext cx="7797452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200000"/>
              </a:lnSpc>
              <a:spcBef>
                <a:spcPts val="0"/>
              </a:spcBef>
            </a:pPr>
            <a:r>
              <a:rPr lang="de" dirty="0"/>
              <a:t>Epic SumUp </a:t>
            </a:r>
          </a:p>
          <a:p>
            <a:pPr marL="228600" lvl="0" rtl="0">
              <a:lnSpc>
                <a:spcPct val="200000"/>
              </a:lnSpc>
              <a:spcBef>
                <a:spcPts val="0"/>
              </a:spcBef>
            </a:pPr>
            <a:r>
              <a:rPr lang="de" dirty="0"/>
              <a:t>Share Your JIRA </a:t>
            </a:r>
          </a:p>
          <a:p>
            <a:pPr marL="228600" lvl="0" rtl="0">
              <a:lnSpc>
                <a:spcPct val="200000"/>
              </a:lnSpc>
              <a:spcBef>
                <a:spcPts val="0"/>
              </a:spcBef>
            </a:pPr>
            <a:r>
              <a:rPr lang="de" dirty="0"/>
              <a:t>Jira Email this Issue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19</a:t>
            </a:fld>
            <a:endParaRPr lang="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8422"/>
            <a:ext cx="555597" cy="54470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4311"/>
            <a:ext cx="550800" cy="540000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450200"/>
            <a:ext cx="540000" cy="540000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Agenda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/>
              <a:t>Vorstellung APTIS</a:t>
            </a:r>
          </a:p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/>
              <a:t>Use Case: </a:t>
            </a:r>
            <a:r>
              <a:rPr lang="de" dirty="0" smtClean="0"/>
              <a:t>Email-Ticket-System</a:t>
            </a:r>
            <a:endParaRPr lang="de" dirty="0"/>
          </a:p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/>
              <a:t>Use Case: Multi-Projektmanagement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2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 smtClean="0"/>
              <a:t>20</a:t>
            </a:fld>
            <a:endParaRPr lang="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29"/>
          <a:stretch/>
        </p:blipFill>
        <p:spPr>
          <a:xfrm>
            <a:off x="180000" y="180000"/>
            <a:ext cx="577059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720000"/>
            <a:ext cx="21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6094590" y="2880000"/>
            <a:ext cx="3049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hlinkClick r:id="rId4"/>
              </a:rPr>
              <a:t>Marketplace Link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287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3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0" y="0"/>
            <a:ext cx="9144000" cy="5429319"/>
          </a:xfrm>
          <a:prstGeom prst="rect">
            <a:avLst/>
          </a:prstGeom>
          <a:solidFill>
            <a:srgbClr val="0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7" y="1750039"/>
            <a:ext cx="4173855" cy="27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36" y="2330848"/>
            <a:ext cx="3629247" cy="97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05" y="714559"/>
            <a:ext cx="5166190" cy="2822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 smtClean="0"/>
              <a:t>21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5958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 smtClean="0"/>
              <a:t>22</a:t>
            </a:fld>
            <a:endParaRPr lang="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5712123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720000"/>
            <a:ext cx="21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6093563" y="2880000"/>
            <a:ext cx="3123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hlinkClick r:id="rId4"/>
              </a:rPr>
              <a:t>Marketplace Link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056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 smtClean="0"/>
              <a:t>23</a:t>
            </a:fld>
            <a:endParaRPr lang="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8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-60960" y="-68580"/>
            <a:ext cx="9326880" cy="461676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96" y="88800"/>
            <a:ext cx="120015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90" y="462180"/>
            <a:ext cx="1314450" cy="49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38275"/>
            <a:ext cx="4572000" cy="1602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60" y="891065"/>
            <a:ext cx="4977840" cy="276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8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de" dirty="0"/>
              <a:t>Danke! </a:t>
            </a:r>
            <a:r>
              <a:rPr lang="de" dirty="0" smtClean="0"/>
              <a:t>–- Und </a:t>
            </a:r>
            <a:r>
              <a:rPr lang="de" dirty="0"/>
              <a:t>sonst? 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24</a:t>
            </a:fld>
            <a:endParaRPr lang="de"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60266"/>
            <a:ext cx="2857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3653319" y="2417862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hlinkClick r:id="rId4"/>
              </a:rPr>
              <a:t>APTIS Website</a:t>
            </a:r>
            <a:endParaRPr lang="de-DE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Eckdaten APTIS GmbH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Gründung im Oktober 2014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5 Mitarbeiter </a:t>
            </a:r>
            <a:r>
              <a:rPr lang="de-DE" sz="1600" dirty="0" smtClean="0"/>
              <a:t>(2 </a:t>
            </a:r>
            <a:r>
              <a:rPr lang="de-DE" sz="1600" dirty="0" err="1" smtClean="0"/>
              <a:t>Dev</a:t>
            </a:r>
            <a:r>
              <a:rPr lang="de-DE" sz="1600" dirty="0" smtClean="0"/>
              <a:t>, 2 Support und 1 </a:t>
            </a:r>
            <a:r>
              <a:rPr lang="de-DE" sz="1600" dirty="0" err="1" smtClean="0"/>
              <a:t>Architect</a:t>
            </a:r>
            <a:r>
              <a:rPr lang="de-DE" sz="1600" dirty="0" smtClean="0"/>
              <a:t>)</a:t>
            </a:r>
            <a:endParaRPr lang="de-DE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Atlassian Tools seit 5 Jahren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6 </a:t>
            </a:r>
            <a:r>
              <a:rPr lang="de-DE" dirty="0" err="1" smtClean="0"/>
              <a:t>Plugins</a:t>
            </a:r>
            <a:r>
              <a:rPr lang="de-DE" dirty="0" smtClean="0"/>
              <a:t> im Marketplace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GmbH im September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 smtClean="0"/>
              <a:t>3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6896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" dirty="0" smtClean="0"/>
              <a:t>Unser Portfolio</a:t>
            </a:r>
            <a:endParaRPr lang="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Produkte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Epic</a:t>
            </a:r>
            <a:r>
              <a:rPr lang="de-DE" sz="2000" dirty="0"/>
              <a:t> </a:t>
            </a:r>
            <a:r>
              <a:rPr lang="de-DE" sz="2000" dirty="0" err="1"/>
              <a:t>Sum</a:t>
            </a:r>
            <a:r>
              <a:rPr lang="de-DE" sz="2000" dirty="0"/>
              <a:t> </a:t>
            </a:r>
            <a:r>
              <a:rPr lang="de-DE" sz="2000" dirty="0" err="1" smtClean="0"/>
              <a:t>Up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Delete all </a:t>
            </a:r>
            <a:r>
              <a:rPr lang="de-DE" sz="2000" dirty="0" smtClean="0"/>
              <a:t>Comments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Issue</a:t>
            </a:r>
            <a:r>
              <a:rPr lang="de-DE" sz="2000" dirty="0" smtClean="0"/>
              <a:t> Viewer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Share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Jira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/>
              <a:t>4</a:t>
            </a:fld>
            <a:endParaRPr lang="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Dienstleistungen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Beratung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Information Engineering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Atlassian Tools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Coaching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Support Service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Software Development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Scope von Atlassian Tools ist Software Development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meisten </a:t>
            </a:r>
            <a:r>
              <a:rPr lang="de-DE" dirty="0" err="1" smtClean="0"/>
              <a:t>Use</a:t>
            </a:r>
            <a:r>
              <a:rPr lang="de-DE" dirty="0" smtClean="0"/>
              <a:t> Cases sind darauf ausgelegt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Marktanteile sind entsprechend groß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Integration von Informationen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Oft nutzen andere Abteilungen andere Werkzeuge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de" smtClean="0"/>
              <a:t>5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8618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Agenda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/>
              <a:t>Vorstellung APTIS</a:t>
            </a:r>
          </a:p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/>
              <a:t>Use Case: Email-Ticket-System</a:t>
            </a:r>
          </a:p>
          <a:p>
            <a:pPr marL="571500" indent="-342900">
              <a:lnSpc>
                <a:spcPct val="200000"/>
              </a:lnSpc>
              <a:buBlip>
                <a:blip r:embed="rId3"/>
              </a:buBlip>
            </a:pPr>
            <a:r>
              <a:rPr lang="de" dirty="0"/>
              <a:t>Use Case: Multi-Projektmanagement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6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1710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0" y="1583342"/>
            <a:ext cx="914399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de" sz="3600" dirty="0"/>
              <a:t>Use Case: Email-Ticket-System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7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Kernanforderungen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Ticketbearbeitung per Kanban Board</a:t>
            </a:r>
          </a:p>
          <a:p>
            <a:pPr marL="5715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" dirty="0"/>
              <a:t>Aktueller Ticket Status via </a:t>
            </a:r>
            <a:r>
              <a:rPr lang="de" dirty="0" smtClean="0"/>
              <a:t>Web-View</a:t>
            </a:r>
          </a:p>
          <a:p>
            <a:pPr marL="5715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" dirty="0"/>
              <a:t>Ticket Erstellung via E-Mail o. </a:t>
            </a:r>
            <a:r>
              <a:rPr lang="de" dirty="0" smtClean="0"/>
              <a:t>Anruf</a:t>
            </a:r>
          </a:p>
          <a:p>
            <a:pPr marL="5715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" dirty="0" smtClean="0"/>
              <a:t>Vereinfachte </a:t>
            </a:r>
            <a:r>
              <a:rPr lang="de" dirty="0"/>
              <a:t>Nutzung durch E-Mail</a:t>
            </a:r>
          </a:p>
          <a:p>
            <a:pPr marL="571500" lvl="0" indent="-3429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" dirty="0"/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8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372050"/>
            <a:ext cx="8229600" cy="69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de" sz="2400"/>
              <a:t>Abgrenzung zum Atlassian Service Desk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193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Es wird keine Registrierung oder Login benötigt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Komplexere Workflows werden abbildbar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SLA Spezialbedingungen sind möglich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Dynamische Ansicht ist definierbar</a:t>
            </a:r>
          </a:p>
          <a:p>
            <a:pPr marL="571500" lvl="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" dirty="0"/>
              <a:t>Keine Beschränkung auf Agenten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595291" y="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9</a:t>
            </a:fld>
            <a:endParaRPr lang="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Bildschirmpräsentation (16:9)</PresentationFormat>
  <Paragraphs>132</Paragraphs>
  <Slides>24</Slides>
  <Notes>16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Circular Pro Bold</vt:lpstr>
      <vt:lpstr>Verdana</vt:lpstr>
      <vt:lpstr>simple-light</vt:lpstr>
      <vt:lpstr>Email-Ticket-System und  Multi-Projektmanagement  mit</vt:lpstr>
      <vt:lpstr>Agenda</vt:lpstr>
      <vt:lpstr>Eckdaten APTIS GmbH</vt:lpstr>
      <vt:lpstr>Unser Portfolio</vt:lpstr>
      <vt:lpstr>Motivation</vt:lpstr>
      <vt:lpstr>Agenda</vt:lpstr>
      <vt:lpstr>Use Case: Email-Ticket-System</vt:lpstr>
      <vt:lpstr>Kernanforderungen</vt:lpstr>
      <vt:lpstr>Abgrenzung zum Atlassian Service Desk</vt:lpstr>
      <vt:lpstr>Demo</vt:lpstr>
      <vt:lpstr>Plugins im Einsatz </vt:lpstr>
      <vt:lpstr>Agenda</vt:lpstr>
      <vt:lpstr>Use Case:  Multi-Projektmanagement</vt:lpstr>
      <vt:lpstr>Projektmanagement mit Jira</vt:lpstr>
      <vt:lpstr>Anforderungen</vt:lpstr>
      <vt:lpstr>Pain-Points bei Jira Projekten</vt:lpstr>
      <vt:lpstr>Lösungen</vt:lpstr>
      <vt:lpstr>PowerPoint-Präsentation</vt:lpstr>
      <vt:lpstr>Plugins im Einsatz </vt:lpstr>
      <vt:lpstr>PowerPoint-Präsentation</vt:lpstr>
      <vt:lpstr>PowerPoint-Präsentation</vt:lpstr>
      <vt:lpstr>PowerPoint-Präsentation</vt:lpstr>
      <vt:lpstr>PowerPoint-Präsentation</vt:lpstr>
      <vt:lpstr>Danke! –- Und sonst?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Helpdesk und Multiprojektmanagement</dc:title>
  <cp:lastModifiedBy>Sebastian Schöne</cp:lastModifiedBy>
  <cp:revision>47</cp:revision>
  <dcterms:modified xsi:type="dcterms:W3CDTF">2015-09-30T09:02:39Z</dcterms:modified>
</cp:coreProperties>
</file>