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731" r:id="rId5"/>
  </p:sldMasterIdLst>
  <p:notesMasterIdLst>
    <p:notesMasterId r:id="rId33"/>
  </p:notesMasterIdLst>
  <p:sldIdLst>
    <p:sldId id="256" r:id="rId6"/>
    <p:sldId id="346" r:id="rId7"/>
    <p:sldId id="347" r:id="rId8"/>
    <p:sldId id="333" r:id="rId9"/>
    <p:sldId id="297" r:id="rId10"/>
    <p:sldId id="298" r:id="rId11"/>
    <p:sldId id="309" r:id="rId12"/>
    <p:sldId id="334" r:id="rId13"/>
    <p:sldId id="266" r:id="rId14"/>
    <p:sldId id="258" r:id="rId15"/>
    <p:sldId id="317" r:id="rId16"/>
    <p:sldId id="319" r:id="rId17"/>
    <p:sldId id="320" r:id="rId18"/>
    <p:sldId id="321" r:id="rId19"/>
    <p:sldId id="323" r:id="rId20"/>
    <p:sldId id="324" r:id="rId21"/>
    <p:sldId id="325" r:id="rId22"/>
    <p:sldId id="280" r:id="rId23"/>
    <p:sldId id="326" r:id="rId24"/>
    <p:sldId id="328" r:id="rId25"/>
    <p:sldId id="310" r:id="rId26"/>
    <p:sldId id="315" r:id="rId27"/>
    <p:sldId id="282" r:id="rId28"/>
    <p:sldId id="302" r:id="rId29"/>
    <p:sldId id="283" r:id="rId30"/>
    <p:sldId id="335" r:id="rId31"/>
    <p:sldId id="307" r:id="rId32"/>
  </p:sldIdLst>
  <p:sldSz cx="12192000" cy="6858000"/>
  <p:notesSz cx="6858000" cy="9144000"/>
  <p:embeddedFontLst>
    <p:embeddedFont>
      <p:font typeface="DINPro" panose="020B0504020101020102" pitchFamily="34" charset="0"/>
      <p:regular r:id="rId34"/>
    </p:embeddedFont>
    <p:embeddedFont>
      <p:font typeface="DINPro-Medium" panose="020B0604020101020102" pitchFamily="3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DINPro-Light" panose="020B0504020101010102" pitchFamily="34" charset="0"/>
      <p:regular r:id="rId40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rk Röhrborn" initials="DR" lastIdx="11" clrIdx="0">
    <p:extLst>
      <p:ext uri="{19B8F6BF-5375-455C-9EA6-DF929625EA0E}">
        <p15:presenceInfo xmlns:p15="http://schemas.microsoft.com/office/powerpoint/2012/main" userId="S-1-5-21-648894424-1443316042-2285558013-1143" providerId="AD"/>
      </p:ext>
    </p:extLst>
  </p:cmAuthor>
  <p:cmAuthor id="2" name="Julia Reymann" initials="JR" lastIdx="1" clrIdx="1">
    <p:extLst>
      <p:ext uri="{19B8F6BF-5375-455C-9EA6-DF929625EA0E}">
        <p15:presenceInfo xmlns:p15="http://schemas.microsoft.com/office/powerpoint/2012/main" userId="S-1-5-21-648894424-1443316042-2285558013-6084" providerId="AD"/>
      </p:ext>
    </p:extLst>
  </p:cmAuthor>
  <p:cmAuthor id="3" name="Franziska Patzig" initials="FP" lastIdx="18" clrIdx="2">
    <p:extLst>
      <p:ext uri="{19B8F6BF-5375-455C-9EA6-DF929625EA0E}">
        <p15:presenceInfo xmlns:p15="http://schemas.microsoft.com/office/powerpoint/2012/main" userId="S-1-5-21-648894424-1443316042-2285558013-963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CBDF"/>
    <a:srgbClr val="66A3B7"/>
    <a:srgbClr val="FDFDFD"/>
    <a:srgbClr val="000000"/>
    <a:srgbClr val="00305D"/>
    <a:srgbClr val="EC6607"/>
    <a:srgbClr val="A7D4E5"/>
    <a:srgbClr val="F1642F"/>
    <a:srgbClr val="E669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3" autoAdjust="0"/>
    <p:restoredTop sz="87205" autoAdjust="0"/>
  </p:normalViewPr>
  <p:slideViewPr>
    <p:cSldViewPr snapToGrid="0">
      <p:cViewPr varScale="1">
        <p:scale>
          <a:sx n="75" d="100"/>
          <a:sy n="75" d="100"/>
        </p:scale>
        <p:origin x="960" y="6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329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6.fntdata"/><Relationship Id="rId21" Type="http://schemas.openxmlformats.org/officeDocument/2006/relationships/slide" Target="slides/slide16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3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0" Type="http://schemas.openxmlformats.org/officeDocument/2006/relationships/slide" Target="slides/slide15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71851-6BCE-4991-9E84-96D6B311FB32}" type="datetimeFigureOut">
              <a:rPr lang="de-DE" smtClean="0"/>
              <a:t>06.11.2018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C472E-6A0E-46F2-881A-1CAC2DB90E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2870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 der neuen ISO Norm → weg vom Handbuch hin zum wissensbasierten Ansatz festgeschrieben → bis 2018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Communardo hat schon seit 2013 den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collaborativen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Ansatz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C472E-6A0E-46F2-881A-1CAC2DB90EF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5796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</a:t>
            </a:r>
            <a:r>
              <a:rPr lang="de-DE" baseline="0" dirty="0"/>
              <a:t> gleichen Infos wie bei einem Kochbuch </a:t>
            </a:r>
          </a:p>
          <a:p>
            <a:r>
              <a:rPr lang="de-DE" baseline="0" dirty="0"/>
              <a:t>+ Reviews von Hobbyköchen (wie ich auch einer bin)</a:t>
            </a:r>
          </a:p>
          <a:p>
            <a:r>
              <a:rPr lang="de-DE" baseline="0" dirty="0"/>
              <a:t>+ Kommentare mit nützlichen Hinweisen</a:t>
            </a:r>
          </a:p>
          <a:p>
            <a:r>
              <a:rPr lang="de-DE" baseline="0" dirty="0"/>
              <a:t>+ einfache Suche</a:t>
            </a:r>
          </a:p>
          <a:p>
            <a:r>
              <a:rPr lang="de-DE" baseline="0" dirty="0"/>
              <a:t>+ speichern, weiterleiten, Anzahl Portionen </a:t>
            </a:r>
            <a:r>
              <a:rPr lang="de-DE" baseline="0" dirty="0" err="1"/>
              <a:t>umrechen</a:t>
            </a:r>
            <a:r>
              <a:rPr lang="de-DE" baseline="0" dirty="0"/>
              <a:t> (interaktiv)</a:t>
            </a:r>
          </a:p>
          <a:p>
            <a:r>
              <a:rPr lang="de-DE" baseline="0" dirty="0"/>
              <a:t>+ Einkaufszettel </a:t>
            </a:r>
            <a:r>
              <a:rPr lang="de-DE" baseline="0" dirty="0" err="1"/>
              <a:t>genereriere</a:t>
            </a:r>
            <a:endParaRPr lang="de-DE" baseline="0" dirty="0"/>
          </a:p>
          <a:p>
            <a:r>
              <a:rPr lang="de-DE" baseline="0" dirty="0"/>
              <a:t>+ …..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C472E-6A0E-46F2-881A-1CAC2DB90EF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9844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C472E-6A0E-46F2-881A-1CAC2DB90EF7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5913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Hier nicht auf jeden</a:t>
            </a:r>
            <a:r>
              <a:rPr lang="de-DE" baseline="0" dirty="0"/>
              <a:t> Punkt eingehen, dass ist die Zusammenfassung des folgenden Videos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C472E-6A0E-46F2-881A-1CAC2DB90EF7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5966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Hier nicht auf jeden</a:t>
            </a:r>
            <a:r>
              <a:rPr lang="de-DE" baseline="0" dirty="0"/>
              <a:t> Punkt eingehen, dass ist die Zusammenfassung des folgenden Videos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C472E-6A0E-46F2-881A-1CAC2DB90EF7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4599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C472E-6A0E-46F2-881A-1CAC2DB90EF7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4053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C472E-6A0E-46F2-881A-1CAC2DB90EF7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4446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74825" y="1763486"/>
            <a:ext cx="8642350" cy="1992084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774825" y="4152975"/>
            <a:ext cx="8642350" cy="7734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spc="-1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774825" y="5650441"/>
            <a:ext cx="8642350" cy="550334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Ort | Datum | Referent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644" y="257985"/>
            <a:ext cx="4928711" cy="102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894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7"/>
          <p:cNvSpPr>
            <a:spLocks noGrp="1"/>
          </p:cNvSpPr>
          <p:nvPr>
            <p:ph type="title" hasCustomPrompt="1"/>
          </p:nvPr>
        </p:nvSpPr>
        <p:spPr>
          <a:xfrm>
            <a:off x="345242" y="268371"/>
            <a:ext cx="11511796" cy="568242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de-DE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 durch Klicken bearbeiten</a:t>
            </a:r>
          </a:p>
        </p:txBody>
      </p:sp>
      <p:sp>
        <p:nvSpPr>
          <p:cNvPr id="13" name="Textplatzhalt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344570" y="836613"/>
            <a:ext cx="11512712" cy="431800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de-DE" sz="2800" spc="-100" dirty="0">
                <a:solidFill>
                  <a:schemeClr val="accent2"/>
                </a:solidFill>
              </a:defRPr>
            </a:lvl1pPr>
          </a:lstStyle>
          <a:p>
            <a:pPr marL="0" lvl="0" indent="0">
              <a:buNone/>
            </a:pPr>
            <a:r>
              <a:rPr lang="de-DE" dirty="0"/>
              <a:t>Unterüberschrift bearbeiten</a:t>
            </a:r>
          </a:p>
        </p:txBody>
      </p:sp>
      <p:sp>
        <p:nvSpPr>
          <p:cNvPr id="14" name="Inhaltsplatzhalter 11"/>
          <p:cNvSpPr>
            <a:spLocks noGrp="1"/>
          </p:cNvSpPr>
          <p:nvPr>
            <p:ph sz="quarter" idx="17"/>
          </p:nvPr>
        </p:nvSpPr>
        <p:spPr>
          <a:xfrm>
            <a:off x="334962" y="1396093"/>
            <a:ext cx="11522075" cy="4804682"/>
          </a:xfrm>
        </p:spPr>
        <p:txBody>
          <a:bodyPr/>
          <a:lstStyle>
            <a:lvl1pPr marL="342900" indent="-3429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/>
            </a:lvl1pPr>
            <a:lvl2pPr marL="685800" indent="-228600">
              <a:buClr>
                <a:schemeClr val="accent1"/>
              </a:buClr>
              <a:buSzPct val="100000"/>
              <a:buFont typeface="Symbol" panose="05050102010706020507" pitchFamily="18" charset="2"/>
              <a:buChar char="-"/>
              <a:defRPr/>
            </a:lvl2pPr>
            <a:lvl3pPr marL="1257300" indent="-3429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1657350" indent="-285750"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  <a:defRPr/>
            </a:lvl4pPr>
            <a:lvl5pPr marL="2114550" indent="-28575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4306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/ Grafik mit Legen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334962" y="1422400"/>
            <a:ext cx="8440738" cy="4778375"/>
          </a:xfrm>
          <a:ln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9367380" y="1611093"/>
            <a:ext cx="2484438" cy="368299"/>
          </a:xfrm>
        </p:spPr>
        <p:txBody>
          <a:bodyPr/>
          <a:lstStyle>
            <a:lvl1pPr marL="0" indent="0">
              <a:buFont typeface="+mj-lt"/>
              <a:buNone/>
              <a:defRPr sz="20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Beschriftung 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8" hasCustomPrompt="1"/>
          </p:nvPr>
        </p:nvSpPr>
        <p:spPr>
          <a:xfrm>
            <a:off x="8979694" y="1627187"/>
            <a:ext cx="290512" cy="314325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9362160" y="2086055"/>
            <a:ext cx="2484438" cy="368299"/>
          </a:xfrm>
        </p:spPr>
        <p:txBody>
          <a:bodyPr/>
          <a:lstStyle>
            <a:lvl1pPr marL="0" indent="0">
              <a:buFont typeface="+mj-lt"/>
              <a:buNone/>
              <a:defRPr sz="20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Beschriftung 2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974474" y="2102149"/>
            <a:ext cx="290512" cy="314325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9362160" y="2561017"/>
            <a:ext cx="2484438" cy="368299"/>
          </a:xfrm>
        </p:spPr>
        <p:txBody>
          <a:bodyPr/>
          <a:lstStyle>
            <a:lvl1pPr marL="0" indent="0">
              <a:buFont typeface="+mj-lt"/>
              <a:buNone/>
              <a:defRPr sz="20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Beschriftung 3</a:t>
            </a:r>
          </a:p>
        </p:txBody>
      </p:sp>
      <p:sp>
        <p:nvSpPr>
          <p:cNvPr id="17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8974474" y="2577111"/>
            <a:ext cx="290512" cy="314325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24" hasCustomPrompt="1"/>
          </p:nvPr>
        </p:nvSpPr>
        <p:spPr>
          <a:xfrm>
            <a:off x="9362160" y="3035979"/>
            <a:ext cx="2484438" cy="368299"/>
          </a:xfrm>
        </p:spPr>
        <p:txBody>
          <a:bodyPr/>
          <a:lstStyle>
            <a:lvl1pPr marL="0" indent="0">
              <a:buFont typeface="+mj-lt"/>
              <a:buNone/>
              <a:defRPr sz="20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Beschriftung 4</a:t>
            </a:r>
          </a:p>
        </p:txBody>
      </p:sp>
      <p:sp>
        <p:nvSpPr>
          <p:cNvPr id="21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8974474" y="3052073"/>
            <a:ext cx="290512" cy="314325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4</a:t>
            </a:r>
          </a:p>
        </p:txBody>
      </p:sp>
      <p:sp>
        <p:nvSpPr>
          <p:cNvPr id="22" name="Textplatzhalter 2"/>
          <p:cNvSpPr>
            <a:spLocks noGrp="1"/>
          </p:cNvSpPr>
          <p:nvPr>
            <p:ph type="body" sz="quarter" idx="26" hasCustomPrompt="1"/>
          </p:nvPr>
        </p:nvSpPr>
        <p:spPr>
          <a:xfrm>
            <a:off x="9362160" y="3510941"/>
            <a:ext cx="2484438" cy="368299"/>
          </a:xfrm>
        </p:spPr>
        <p:txBody>
          <a:bodyPr/>
          <a:lstStyle>
            <a:lvl1pPr marL="0" indent="0">
              <a:buFont typeface="+mj-lt"/>
              <a:buNone/>
              <a:defRPr sz="20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Beschriftung 5</a:t>
            </a:r>
          </a:p>
        </p:txBody>
      </p:sp>
      <p:sp>
        <p:nvSpPr>
          <p:cNvPr id="23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8974474" y="3527035"/>
            <a:ext cx="290512" cy="314325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5</a:t>
            </a:r>
          </a:p>
        </p:txBody>
      </p:sp>
      <p:sp>
        <p:nvSpPr>
          <p:cNvPr id="25" name="Textplatzhalter 2"/>
          <p:cNvSpPr>
            <a:spLocks noGrp="1"/>
          </p:cNvSpPr>
          <p:nvPr>
            <p:ph type="body" sz="quarter" idx="28" hasCustomPrompt="1"/>
          </p:nvPr>
        </p:nvSpPr>
        <p:spPr>
          <a:xfrm>
            <a:off x="9362160" y="3985903"/>
            <a:ext cx="2484438" cy="368299"/>
          </a:xfrm>
        </p:spPr>
        <p:txBody>
          <a:bodyPr/>
          <a:lstStyle>
            <a:lvl1pPr marL="0" indent="0">
              <a:buFont typeface="+mj-lt"/>
              <a:buNone/>
              <a:defRPr sz="20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Beschriftung 6</a:t>
            </a:r>
          </a:p>
        </p:txBody>
      </p:sp>
      <p:sp>
        <p:nvSpPr>
          <p:cNvPr id="26" name="Textplatzhalter 4"/>
          <p:cNvSpPr>
            <a:spLocks noGrp="1"/>
          </p:cNvSpPr>
          <p:nvPr>
            <p:ph type="body" sz="quarter" idx="29" hasCustomPrompt="1"/>
          </p:nvPr>
        </p:nvSpPr>
        <p:spPr>
          <a:xfrm>
            <a:off x="8974474" y="4001997"/>
            <a:ext cx="290512" cy="314325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6</a:t>
            </a:r>
          </a:p>
        </p:txBody>
      </p:sp>
      <p:sp>
        <p:nvSpPr>
          <p:cNvPr id="27" name="Textplatzhalter 2"/>
          <p:cNvSpPr>
            <a:spLocks noGrp="1"/>
          </p:cNvSpPr>
          <p:nvPr>
            <p:ph type="body" sz="quarter" idx="30" hasCustomPrompt="1"/>
          </p:nvPr>
        </p:nvSpPr>
        <p:spPr>
          <a:xfrm>
            <a:off x="9363411" y="4460865"/>
            <a:ext cx="2484438" cy="368299"/>
          </a:xfrm>
        </p:spPr>
        <p:txBody>
          <a:bodyPr/>
          <a:lstStyle>
            <a:lvl1pPr marL="0" indent="0">
              <a:buFont typeface="+mj-lt"/>
              <a:buNone/>
              <a:defRPr sz="20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Beschriftung 7</a:t>
            </a:r>
          </a:p>
        </p:txBody>
      </p:sp>
      <p:sp>
        <p:nvSpPr>
          <p:cNvPr id="28" name="Textplatzhalter 4"/>
          <p:cNvSpPr>
            <a:spLocks noGrp="1"/>
          </p:cNvSpPr>
          <p:nvPr>
            <p:ph type="body" sz="quarter" idx="31" hasCustomPrompt="1"/>
          </p:nvPr>
        </p:nvSpPr>
        <p:spPr>
          <a:xfrm>
            <a:off x="8975725" y="4476959"/>
            <a:ext cx="290512" cy="314325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7</a:t>
            </a:r>
          </a:p>
        </p:txBody>
      </p:sp>
      <p:sp>
        <p:nvSpPr>
          <p:cNvPr id="29" name="Textplatzhalter 2"/>
          <p:cNvSpPr>
            <a:spLocks noGrp="1"/>
          </p:cNvSpPr>
          <p:nvPr>
            <p:ph type="body" sz="quarter" idx="32" hasCustomPrompt="1"/>
          </p:nvPr>
        </p:nvSpPr>
        <p:spPr>
          <a:xfrm>
            <a:off x="9363411" y="4935827"/>
            <a:ext cx="2484438" cy="368299"/>
          </a:xfrm>
        </p:spPr>
        <p:txBody>
          <a:bodyPr/>
          <a:lstStyle>
            <a:lvl1pPr marL="0" indent="0">
              <a:buFont typeface="+mj-lt"/>
              <a:buNone/>
              <a:defRPr sz="20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Beschriftung 8</a:t>
            </a:r>
          </a:p>
        </p:txBody>
      </p:sp>
      <p:sp>
        <p:nvSpPr>
          <p:cNvPr id="30" name="Textplatzhalter 4"/>
          <p:cNvSpPr>
            <a:spLocks noGrp="1"/>
          </p:cNvSpPr>
          <p:nvPr>
            <p:ph type="body" sz="quarter" idx="33" hasCustomPrompt="1"/>
          </p:nvPr>
        </p:nvSpPr>
        <p:spPr>
          <a:xfrm>
            <a:off x="8975725" y="4951921"/>
            <a:ext cx="290512" cy="314325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8</a:t>
            </a:r>
          </a:p>
        </p:txBody>
      </p:sp>
      <p:sp>
        <p:nvSpPr>
          <p:cNvPr id="31" name="Textplatzhalter 2"/>
          <p:cNvSpPr>
            <a:spLocks noGrp="1"/>
          </p:cNvSpPr>
          <p:nvPr>
            <p:ph type="body" sz="quarter" idx="34" hasCustomPrompt="1"/>
          </p:nvPr>
        </p:nvSpPr>
        <p:spPr>
          <a:xfrm>
            <a:off x="9362160" y="5410783"/>
            <a:ext cx="2484438" cy="368299"/>
          </a:xfrm>
        </p:spPr>
        <p:txBody>
          <a:bodyPr/>
          <a:lstStyle>
            <a:lvl1pPr marL="0" indent="0">
              <a:buFont typeface="+mj-lt"/>
              <a:buNone/>
              <a:defRPr sz="20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Beschriftung 9</a:t>
            </a:r>
          </a:p>
        </p:txBody>
      </p:sp>
      <p:sp>
        <p:nvSpPr>
          <p:cNvPr id="32" name="Textplatzhalter 4"/>
          <p:cNvSpPr>
            <a:spLocks noGrp="1"/>
          </p:cNvSpPr>
          <p:nvPr>
            <p:ph type="body" sz="quarter" idx="35" hasCustomPrompt="1"/>
          </p:nvPr>
        </p:nvSpPr>
        <p:spPr>
          <a:xfrm>
            <a:off x="8974474" y="5426883"/>
            <a:ext cx="290512" cy="314325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9</a:t>
            </a:r>
          </a:p>
        </p:txBody>
      </p:sp>
      <p:sp>
        <p:nvSpPr>
          <p:cNvPr id="35" name="Titel 17"/>
          <p:cNvSpPr>
            <a:spLocks noGrp="1"/>
          </p:cNvSpPr>
          <p:nvPr>
            <p:ph type="title" hasCustomPrompt="1"/>
          </p:nvPr>
        </p:nvSpPr>
        <p:spPr>
          <a:xfrm>
            <a:off x="345242" y="268371"/>
            <a:ext cx="11511796" cy="568242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de-DE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 durch Klicken bearbeiten</a:t>
            </a:r>
          </a:p>
        </p:txBody>
      </p:sp>
      <p:sp>
        <p:nvSpPr>
          <p:cNvPr id="36" name="Textplatzhalt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344570" y="836613"/>
            <a:ext cx="11512712" cy="431800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de-DE" sz="2800" spc="-100" dirty="0">
                <a:solidFill>
                  <a:schemeClr val="accent2"/>
                </a:solidFill>
              </a:defRPr>
            </a:lvl1pPr>
          </a:lstStyle>
          <a:p>
            <a:pPr marL="0" lvl="0" indent="0">
              <a:buNone/>
            </a:pPr>
            <a:r>
              <a:rPr lang="de-DE" dirty="0"/>
              <a:t>Unterüberschrift bearbeiten</a:t>
            </a:r>
          </a:p>
        </p:txBody>
      </p:sp>
    </p:spTree>
    <p:extLst>
      <p:ext uri="{BB962C8B-B14F-4D97-AF65-F5344CB8AC3E}">
        <p14:creationId xmlns:p14="http://schemas.microsoft.com/office/powerpoint/2010/main" val="2659553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Screenshot / Grafik mit Legende (blau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36" hasCustomPrompt="1"/>
          </p:nvPr>
        </p:nvSpPr>
        <p:spPr>
          <a:xfrm>
            <a:off x="8534400" y="1268413"/>
            <a:ext cx="3322638" cy="4932361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9202280" y="1699993"/>
            <a:ext cx="2484438" cy="368299"/>
          </a:xfrm>
        </p:spPr>
        <p:txBody>
          <a:bodyPr/>
          <a:lstStyle>
            <a:lvl1pPr marL="0" indent="0">
              <a:buFont typeface="+mj-lt"/>
              <a:buNone/>
              <a:defRPr sz="20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Beschriftung 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8" hasCustomPrompt="1"/>
          </p:nvPr>
        </p:nvSpPr>
        <p:spPr>
          <a:xfrm>
            <a:off x="8814594" y="1716087"/>
            <a:ext cx="290512" cy="314325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9197060" y="2174955"/>
            <a:ext cx="2484438" cy="368299"/>
          </a:xfrm>
        </p:spPr>
        <p:txBody>
          <a:bodyPr/>
          <a:lstStyle>
            <a:lvl1pPr marL="0" indent="0">
              <a:buFont typeface="+mj-lt"/>
              <a:buNone/>
              <a:defRPr sz="20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Beschriftung 2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809374" y="2191049"/>
            <a:ext cx="290512" cy="314325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9197060" y="2649917"/>
            <a:ext cx="2484438" cy="368299"/>
          </a:xfrm>
        </p:spPr>
        <p:txBody>
          <a:bodyPr/>
          <a:lstStyle>
            <a:lvl1pPr marL="0" indent="0">
              <a:buFont typeface="+mj-lt"/>
              <a:buNone/>
              <a:defRPr sz="20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Beschriftung 3</a:t>
            </a:r>
          </a:p>
        </p:txBody>
      </p:sp>
      <p:sp>
        <p:nvSpPr>
          <p:cNvPr id="17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8809374" y="2666011"/>
            <a:ext cx="290512" cy="314325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24" hasCustomPrompt="1"/>
          </p:nvPr>
        </p:nvSpPr>
        <p:spPr>
          <a:xfrm>
            <a:off x="9197060" y="3124879"/>
            <a:ext cx="2484438" cy="368299"/>
          </a:xfrm>
        </p:spPr>
        <p:txBody>
          <a:bodyPr/>
          <a:lstStyle>
            <a:lvl1pPr marL="0" indent="0">
              <a:buFont typeface="+mj-lt"/>
              <a:buNone/>
              <a:defRPr sz="20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Beschriftung 4</a:t>
            </a:r>
          </a:p>
        </p:txBody>
      </p:sp>
      <p:sp>
        <p:nvSpPr>
          <p:cNvPr id="21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8809374" y="3140973"/>
            <a:ext cx="290512" cy="314325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4</a:t>
            </a:r>
          </a:p>
        </p:txBody>
      </p:sp>
      <p:sp>
        <p:nvSpPr>
          <p:cNvPr id="22" name="Textplatzhalter 2"/>
          <p:cNvSpPr>
            <a:spLocks noGrp="1"/>
          </p:cNvSpPr>
          <p:nvPr>
            <p:ph type="body" sz="quarter" idx="26" hasCustomPrompt="1"/>
          </p:nvPr>
        </p:nvSpPr>
        <p:spPr>
          <a:xfrm>
            <a:off x="9197060" y="3599841"/>
            <a:ext cx="2484438" cy="368299"/>
          </a:xfrm>
        </p:spPr>
        <p:txBody>
          <a:bodyPr/>
          <a:lstStyle>
            <a:lvl1pPr marL="0" indent="0">
              <a:buFont typeface="+mj-lt"/>
              <a:buNone/>
              <a:defRPr sz="20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Beschriftung 5</a:t>
            </a:r>
          </a:p>
        </p:txBody>
      </p:sp>
      <p:sp>
        <p:nvSpPr>
          <p:cNvPr id="23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8809374" y="3615935"/>
            <a:ext cx="290512" cy="314325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5</a:t>
            </a:r>
          </a:p>
        </p:txBody>
      </p:sp>
      <p:sp>
        <p:nvSpPr>
          <p:cNvPr id="25" name="Textplatzhalter 2"/>
          <p:cNvSpPr>
            <a:spLocks noGrp="1"/>
          </p:cNvSpPr>
          <p:nvPr>
            <p:ph type="body" sz="quarter" idx="28" hasCustomPrompt="1"/>
          </p:nvPr>
        </p:nvSpPr>
        <p:spPr>
          <a:xfrm>
            <a:off x="9197060" y="4074803"/>
            <a:ext cx="2484438" cy="368299"/>
          </a:xfrm>
        </p:spPr>
        <p:txBody>
          <a:bodyPr/>
          <a:lstStyle>
            <a:lvl1pPr marL="0" indent="0">
              <a:buFont typeface="+mj-lt"/>
              <a:buNone/>
              <a:defRPr sz="20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Beschriftung 6</a:t>
            </a:r>
          </a:p>
        </p:txBody>
      </p:sp>
      <p:sp>
        <p:nvSpPr>
          <p:cNvPr id="26" name="Textplatzhalter 4"/>
          <p:cNvSpPr>
            <a:spLocks noGrp="1"/>
          </p:cNvSpPr>
          <p:nvPr>
            <p:ph type="body" sz="quarter" idx="29" hasCustomPrompt="1"/>
          </p:nvPr>
        </p:nvSpPr>
        <p:spPr>
          <a:xfrm>
            <a:off x="8809374" y="4090897"/>
            <a:ext cx="290512" cy="314325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6</a:t>
            </a:r>
          </a:p>
        </p:txBody>
      </p:sp>
      <p:sp>
        <p:nvSpPr>
          <p:cNvPr id="27" name="Textplatzhalter 2"/>
          <p:cNvSpPr>
            <a:spLocks noGrp="1"/>
          </p:cNvSpPr>
          <p:nvPr>
            <p:ph type="body" sz="quarter" idx="30" hasCustomPrompt="1"/>
          </p:nvPr>
        </p:nvSpPr>
        <p:spPr>
          <a:xfrm>
            <a:off x="9198311" y="4549765"/>
            <a:ext cx="2484438" cy="368299"/>
          </a:xfrm>
        </p:spPr>
        <p:txBody>
          <a:bodyPr/>
          <a:lstStyle>
            <a:lvl1pPr marL="0" indent="0">
              <a:buFont typeface="+mj-lt"/>
              <a:buNone/>
              <a:defRPr sz="20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Beschriftung 7</a:t>
            </a:r>
          </a:p>
        </p:txBody>
      </p:sp>
      <p:sp>
        <p:nvSpPr>
          <p:cNvPr id="28" name="Textplatzhalter 4"/>
          <p:cNvSpPr>
            <a:spLocks noGrp="1"/>
          </p:cNvSpPr>
          <p:nvPr>
            <p:ph type="body" sz="quarter" idx="31" hasCustomPrompt="1"/>
          </p:nvPr>
        </p:nvSpPr>
        <p:spPr>
          <a:xfrm>
            <a:off x="8810625" y="4565859"/>
            <a:ext cx="290512" cy="314325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7</a:t>
            </a:r>
          </a:p>
        </p:txBody>
      </p:sp>
      <p:sp>
        <p:nvSpPr>
          <p:cNvPr id="29" name="Textplatzhalter 2"/>
          <p:cNvSpPr>
            <a:spLocks noGrp="1"/>
          </p:cNvSpPr>
          <p:nvPr>
            <p:ph type="body" sz="quarter" idx="32" hasCustomPrompt="1"/>
          </p:nvPr>
        </p:nvSpPr>
        <p:spPr>
          <a:xfrm>
            <a:off x="9198311" y="5024727"/>
            <a:ext cx="2484438" cy="368299"/>
          </a:xfrm>
        </p:spPr>
        <p:txBody>
          <a:bodyPr/>
          <a:lstStyle>
            <a:lvl1pPr marL="0" indent="0">
              <a:buFont typeface="+mj-lt"/>
              <a:buNone/>
              <a:defRPr sz="20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Beschriftung 8</a:t>
            </a:r>
          </a:p>
        </p:txBody>
      </p:sp>
      <p:sp>
        <p:nvSpPr>
          <p:cNvPr id="30" name="Textplatzhalter 4"/>
          <p:cNvSpPr>
            <a:spLocks noGrp="1"/>
          </p:cNvSpPr>
          <p:nvPr>
            <p:ph type="body" sz="quarter" idx="33" hasCustomPrompt="1"/>
          </p:nvPr>
        </p:nvSpPr>
        <p:spPr>
          <a:xfrm>
            <a:off x="8810625" y="5040821"/>
            <a:ext cx="290512" cy="314325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8</a:t>
            </a:r>
          </a:p>
        </p:txBody>
      </p:sp>
      <p:sp>
        <p:nvSpPr>
          <p:cNvPr id="31" name="Textplatzhalter 2"/>
          <p:cNvSpPr>
            <a:spLocks noGrp="1"/>
          </p:cNvSpPr>
          <p:nvPr>
            <p:ph type="body" sz="quarter" idx="34" hasCustomPrompt="1"/>
          </p:nvPr>
        </p:nvSpPr>
        <p:spPr>
          <a:xfrm>
            <a:off x="9197060" y="5499683"/>
            <a:ext cx="2484438" cy="368299"/>
          </a:xfrm>
        </p:spPr>
        <p:txBody>
          <a:bodyPr/>
          <a:lstStyle>
            <a:lvl1pPr marL="0" indent="0">
              <a:buFont typeface="+mj-lt"/>
              <a:buNone/>
              <a:defRPr sz="20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Beschriftung 9</a:t>
            </a:r>
          </a:p>
        </p:txBody>
      </p:sp>
      <p:sp>
        <p:nvSpPr>
          <p:cNvPr id="32" name="Textplatzhalter 4"/>
          <p:cNvSpPr>
            <a:spLocks noGrp="1"/>
          </p:cNvSpPr>
          <p:nvPr>
            <p:ph type="body" sz="quarter" idx="35" hasCustomPrompt="1"/>
          </p:nvPr>
        </p:nvSpPr>
        <p:spPr>
          <a:xfrm>
            <a:off x="8809374" y="5515783"/>
            <a:ext cx="290512" cy="314325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9</a:t>
            </a:r>
          </a:p>
        </p:txBody>
      </p:sp>
      <p:sp>
        <p:nvSpPr>
          <p:cNvPr id="33" name="Bildplatzhalter 6"/>
          <p:cNvSpPr>
            <a:spLocks noGrp="1"/>
          </p:cNvSpPr>
          <p:nvPr>
            <p:ph type="pic" sz="quarter" idx="11" hasCustomPrompt="1"/>
          </p:nvPr>
        </p:nvSpPr>
        <p:spPr>
          <a:xfrm>
            <a:off x="349250" y="1518003"/>
            <a:ext cx="4306888" cy="2483994"/>
          </a:xfrm>
          <a:ln>
            <a:solidFill>
              <a:srgbClr val="E66914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34" name="Bildplatzhalter 8"/>
          <p:cNvSpPr>
            <a:spLocks noGrp="1"/>
          </p:cNvSpPr>
          <p:nvPr>
            <p:ph type="pic" sz="quarter" idx="12" hasCustomPrompt="1"/>
          </p:nvPr>
        </p:nvSpPr>
        <p:spPr>
          <a:xfrm>
            <a:off x="2758288" y="2843214"/>
            <a:ext cx="5328538" cy="3357561"/>
          </a:xfrm>
          <a:ln w="3175">
            <a:solidFill>
              <a:srgbClr val="E66914"/>
            </a:solidFill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37" name="Titel 17"/>
          <p:cNvSpPr>
            <a:spLocks noGrp="1"/>
          </p:cNvSpPr>
          <p:nvPr>
            <p:ph type="title" hasCustomPrompt="1"/>
          </p:nvPr>
        </p:nvSpPr>
        <p:spPr>
          <a:xfrm>
            <a:off x="345242" y="268371"/>
            <a:ext cx="11511796" cy="568242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de-DE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 durch Klicken bearbeiten</a:t>
            </a:r>
          </a:p>
        </p:txBody>
      </p:sp>
      <p:sp>
        <p:nvSpPr>
          <p:cNvPr id="38" name="Textplatzhalt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344570" y="836613"/>
            <a:ext cx="11512712" cy="431800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de-DE" sz="2800" spc="-100" dirty="0">
                <a:solidFill>
                  <a:schemeClr val="accent2"/>
                </a:solidFill>
              </a:defRPr>
            </a:lvl1pPr>
          </a:lstStyle>
          <a:p>
            <a:pPr marL="0" lvl="0" indent="0">
              <a:buNone/>
            </a:pPr>
            <a:r>
              <a:rPr lang="de-DE" dirty="0"/>
              <a:t>Unterüberschrift bearbeiten</a:t>
            </a:r>
          </a:p>
        </p:txBody>
      </p:sp>
    </p:spTree>
    <p:extLst>
      <p:ext uri="{BB962C8B-B14F-4D97-AF65-F5344CB8AC3E}">
        <p14:creationId xmlns:p14="http://schemas.microsoft.com/office/powerpoint/2010/main" val="2142397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/ Grafik mit Anmerkung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Inhaltsplatzhalter 5"/>
          <p:cNvSpPr>
            <a:spLocks noGrp="1"/>
          </p:cNvSpPr>
          <p:nvPr>
            <p:ph sz="quarter" idx="10" hasCustomPrompt="1"/>
          </p:nvPr>
        </p:nvSpPr>
        <p:spPr>
          <a:xfrm>
            <a:off x="578056" y="2413529"/>
            <a:ext cx="1521678" cy="1218671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de-DE" sz="2000" dirty="0"/>
              <a:t>Punkt 1</a:t>
            </a:r>
            <a:endParaRPr lang="de-DE" dirty="0"/>
          </a:p>
        </p:txBody>
      </p:sp>
      <p:sp>
        <p:nvSpPr>
          <p:cNvPr id="36" name="Inhaltsplatzhalter 5"/>
          <p:cNvSpPr>
            <a:spLocks noGrp="1"/>
          </p:cNvSpPr>
          <p:nvPr>
            <p:ph sz="quarter" idx="11" hasCustomPrompt="1"/>
          </p:nvPr>
        </p:nvSpPr>
        <p:spPr>
          <a:xfrm>
            <a:off x="578056" y="4376232"/>
            <a:ext cx="1521678" cy="1252537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de-DE" sz="2000" dirty="0"/>
              <a:t>Punkt 2</a:t>
            </a:r>
            <a:endParaRPr lang="de-DE" dirty="0"/>
          </a:p>
        </p:txBody>
      </p:sp>
      <p:sp>
        <p:nvSpPr>
          <p:cNvPr id="37" name="Inhaltsplatzhalter 5"/>
          <p:cNvSpPr>
            <a:spLocks noGrp="1"/>
          </p:cNvSpPr>
          <p:nvPr>
            <p:ph sz="quarter" idx="12" hasCustomPrompt="1"/>
          </p:nvPr>
        </p:nvSpPr>
        <p:spPr>
          <a:xfrm>
            <a:off x="10287000" y="1500612"/>
            <a:ext cx="1583267" cy="119327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de-DE" sz="2000" dirty="0"/>
              <a:t>Punkt 3</a:t>
            </a:r>
            <a:endParaRPr lang="de-DE" dirty="0"/>
          </a:p>
        </p:txBody>
      </p:sp>
      <p:sp>
        <p:nvSpPr>
          <p:cNvPr id="38" name="Inhaltsplatzhalter 5"/>
          <p:cNvSpPr>
            <a:spLocks noGrp="1"/>
          </p:cNvSpPr>
          <p:nvPr>
            <p:ph sz="quarter" idx="13" hasCustomPrompt="1"/>
          </p:nvPr>
        </p:nvSpPr>
        <p:spPr>
          <a:xfrm>
            <a:off x="10286999" y="3125893"/>
            <a:ext cx="1583267" cy="119327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de-DE" sz="2000" dirty="0"/>
              <a:t>Punkt 4</a:t>
            </a:r>
            <a:endParaRPr lang="de-DE" dirty="0"/>
          </a:p>
        </p:txBody>
      </p:sp>
      <p:sp>
        <p:nvSpPr>
          <p:cNvPr id="39" name="Inhaltsplatzhalter 5"/>
          <p:cNvSpPr>
            <a:spLocks noGrp="1"/>
          </p:cNvSpPr>
          <p:nvPr>
            <p:ph sz="quarter" idx="14" hasCustomPrompt="1"/>
          </p:nvPr>
        </p:nvSpPr>
        <p:spPr>
          <a:xfrm>
            <a:off x="10286999" y="4750330"/>
            <a:ext cx="1583267" cy="119327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de-DE" sz="2000" dirty="0"/>
              <a:t>Punkt 5</a:t>
            </a:r>
            <a:endParaRPr lang="de-DE" dirty="0"/>
          </a:p>
        </p:txBody>
      </p:sp>
      <p:sp>
        <p:nvSpPr>
          <p:cNvPr id="40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2484438" y="1681163"/>
            <a:ext cx="7364412" cy="4164012"/>
          </a:xfrm>
          <a:ln>
            <a:solidFill>
              <a:srgbClr val="E66914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4" name="Titel 17"/>
          <p:cNvSpPr>
            <a:spLocks noGrp="1"/>
          </p:cNvSpPr>
          <p:nvPr>
            <p:ph type="title" hasCustomPrompt="1"/>
          </p:nvPr>
        </p:nvSpPr>
        <p:spPr>
          <a:xfrm>
            <a:off x="345242" y="268371"/>
            <a:ext cx="11511796" cy="568242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de-DE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 durch Klicken bearbeiten</a:t>
            </a:r>
          </a:p>
        </p:txBody>
      </p:sp>
      <p:sp>
        <p:nvSpPr>
          <p:cNvPr id="15" name="Textplatzhalt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344570" y="836613"/>
            <a:ext cx="11512712" cy="431800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de-DE" sz="2800" spc="-100" dirty="0">
                <a:solidFill>
                  <a:schemeClr val="accent2"/>
                </a:solidFill>
              </a:defRPr>
            </a:lvl1pPr>
          </a:lstStyle>
          <a:p>
            <a:pPr marL="0" lvl="0" indent="0">
              <a:buNone/>
            </a:pPr>
            <a:r>
              <a:rPr lang="de-DE" dirty="0"/>
              <a:t>Unterüberschrift bearbeiten</a:t>
            </a:r>
          </a:p>
        </p:txBody>
      </p:sp>
    </p:spTree>
    <p:extLst>
      <p:ext uri="{BB962C8B-B14F-4D97-AF65-F5344CB8AC3E}">
        <p14:creationId xmlns:p14="http://schemas.microsoft.com/office/powerpoint/2010/main" val="1517002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Seite mit 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7"/>
          <p:cNvSpPr>
            <a:spLocks noGrp="1"/>
          </p:cNvSpPr>
          <p:nvPr>
            <p:ph type="title" hasCustomPrompt="1"/>
          </p:nvPr>
        </p:nvSpPr>
        <p:spPr>
          <a:xfrm>
            <a:off x="345242" y="268371"/>
            <a:ext cx="11511796" cy="568242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de-DE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 durch Klicken bearbeiten</a:t>
            </a:r>
          </a:p>
        </p:txBody>
      </p:sp>
      <p:sp>
        <p:nvSpPr>
          <p:cNvPr id="9" name="Textplatzhalt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344570" y="836613"/>
            <a:ext cx="11512712" cy="431800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de-DE" sz="2800" spc="-100" dirty="0">
                <a:solidFill>
                  <a:schemeClr val="accent2"/>
                </a:solidFill>
              </a:defRPr>
            </a:lvl1pPr>
          </a:lstStyle>
          <a:p>
            <a:pPr marL="0" lvl="0" indent="0">
              <a:buNone/>
            </a:pPr>
            <a:r>
              <a:rPr lang="de-DE" dirty="0"/>
              <a:t>Unterüberschrift bearbeiten</a:t>
            </a:r>
          </a:p>
        </p:txBody>
      </p:sp>
    </p:spTree>
    <p:extLst>
      <p:ext uri="{BB962C8B-B14F-4D97-AF65-F5344CB8AC3E}">
        <p14:creationId xmlns:p14="http://schemas.microsoft.com/office/powerpoint/2010/main" val="1730205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mit Symb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058862" y="1268413"/>
            <a:ext cx="7069138" cy="2897187"/>
          </a:xfrm>
        </p:spPr>
        <p:txBody>
          <a:bodyPr/>
          <a:lstStyle>
            <a:lvl1pPr marL="0" indent="0" algn="l">
              <a:buClr>
                <a:srgbClr val="E66914"/>
              </a:buClr>
              <a:buFont typeface="Arial" panose="020B0604020202020204" pitchFamily="34" charset="0"/>
              <a:buNone/>
              <a:defRPr sz="2800" b="0" spc="0" baseline="0">
                <a:solidFill>
                  <a:srgbClr val="002060"/>
                </a:solidFill>
              </a:defRPr>
            </a:lvl1pPr>
          </a:lstStyle>
          <a:p>
            <a:pPr lvl="0"/>
            <a:r>
              <a:rPr lang="de-DE" dirty="0"/>
              <a:t>»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«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5725" y="-1"/>
            <a:ext cx="3120705" cy="6200775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58861" y="4708224"/>
            <a:ext cx="7069137" cy="571500"/>
          </a:xfrm>
        </p:spPr>
        <p:txBody>
          <a:bodyPr/>
          <a:lstStyle>
            <a:lvl1pPr marL="0" indent="0">
              <a:buNone/>
              <a:defRPr sz="4800" spc="-200" baseline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Name des Autors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58862" y="5443354"/>
            <a:ext cx="7069137" cy="571500"/>
          </a:xfrm>
        </p:spPr>
        <p:txBody>
          <a:bodyPr/>
          <a:lstStyle>
            <a:lvl1pPr marL="0" indent="0">
              <a:buNone/>
              <a:defRPr sz="2800" spc="-100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Position/Firma o.ä.</a:t>
            </a:r>
          </a:p>
        </p:txBody>
      </p:sp>
    </p:spTree>
    <p:extLst>
      <p:ext uri="{BB962C8B-B14F-4D97-AF65-F5344CB8AC3E}">
        <p14:creationId xmlns:p14="http://schemas.microsoft.com/office/powerpoint/2010/main" val="30240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mit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5" hasCustomPrompt="1"/>
          </p:nvPr>
        </p:nvSpPr>
        <p:spPr>
          <a:xfrm>
            <a:off x="8975725" y="0"/>
            <a:ext cx="3216275" cy="6858000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Hier Bild einfügen</a:t>
            </a:r>
          </a:p>
        </p:txBody>
      </p:sp>
      <p:sp>
        <p:nvSpPr>
          <p:cNvPr id="7" name="Textplatzhalt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058862" y="1268413"/>
            <a:ext cx="7069138" cy="2897187"/>
          </a:xfrm>
        </p:spPr>
        <p:txBody>
          <a:bodyPr/>
          <a:lstStyle>
            <a:lvl1pPr marL="0" indent="0" algn="l">
              <a:buClr>
                <a:srgbClr val="E66914"/>
              </a:buClr>
              <a:buFont typeface="Arial" panose="020B0604020202020204" pitchFamily="34" charset="0"/>
              <a:buNone/>
              <a:defRPr sz="2800" b="0" spc="0" baseline="0">
                <a:solidFill>
                  <a:srgbClr val="002060"/>
                </a:solidFill>
              </a:defRPr>
            </a:lvl1pPr>
          </a:lstStyle>
          <a:p>
            <a:pPr lvl="0"/>
            <a:r>
              <a:rPr lang="de-DE" dirty="0"/>
              <a:t>»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«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58861" y="4708224"/>
            <a:ext cx="7069137" cy="571500"/>
          </a:xfrm>
        </p:spPr>
        <p:txBody>
          <a:bodyPr/>
          <a:lstStyle>
            <a:lvl1pPr marL="0" indent="0">
              <a:buNone/>
              <a:defRPr sz="4800" spc="-200" baseline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Name des Autors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58862" y="5443354"/>
            <a:ext cx="7069137" cy="571500"/>
          </a:xfrm>
        </p:spPr>
        <p:txBody>
          <a:bodyPr/>
          <a:lstStyle>
            <a:lvl1pPr marL="0" indent="0">
              <a:buNone/>
              <a:defRPr sz="2800" spc="-100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Position/Firma o.ä.</a:t>
            </a:r>
          </a:p>
        </p:txBody>
      </p:sp>
    </p:spTree>
    <p:extLst>
      <p:ext uri="{BB962C8B-B14F-4D97-AF65-F5344CB8AC3E}">
        <p14:creationId xmlns:p14="http://schemas.microsoft.com/office/powerpoint/2010/main" val="2215712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blauer Hintergrund">
    <p:bg>
      <p:bgPr>
        <a:solidFill>
          <a:srgbClr val="A7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5725" y="0"/>
            <a:ext cx="3216275" cy="6858000"/>
          </a:xfrm>
          <a:prstGeom prst="rect">
            <a:avLst/>
          </a:prstGeom>
        </p:spPr>
      </p:pic>
      <p:sp>
        <p:nvSpPr>
          <p:cNvPr id="8" name="Textplatzhalt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058862" y="836613"/>
            <a:ext cx="7069138" cy="3328987"/>
          </a:xfrm>
        </p:spPr>
        <p:txBody>
          <a:bodyPr/>
          <a:lstStyle>
            <a:lvl1pPr marL="0" indent="0" algn="l">
              <a:buClr>
                <a:srgbClr val="E66914"/>
              </a:buClr>
              <a:buFont typeface="Arial" panose="020B0604020202020204" pitchFamily="34" charset="0"/>
              <a:buNone/>
              <a:defRPr sz="2800" b="0" spc="0" baseline="0">
                <a:solidFill>
                  <a:srgbClr val="002060"/>
                </a:solidFill>
              </a:defRPr>
            </a:lvl1pPr>
          </a:lstStyle>
          <a:p>
            <a:pPr lvl="0"/>
            <a:r>
              <a:rPr lang="de-DE" dirty="0"/>
              <a:t>»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«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58861" y="4708224"/>
            <a:ext cx="7069137" cy="571500"/>
          </a:xfrm>
        </p:spPr>
        <p:txBody>
          <a:bodyPr/>
          <a:lstStyle>
            <a:lvl1pPr marL="0" indent="0">
              <a:buNone/>
              <a:defRPr sz="4800" spc="-200" baseline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Name des Autors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58862" y="5443354"/>
            <a:ext cx="7069137" cy="571500"/>
          </a:xfrm>
        </p:spPr>
        <p:txBody>
          <a:bodyPr/>
          <a:lstStyle>
            <a:lvl1pPr marL="0" indent="0">
              <a:buNone/>
              <a:defRPr sz="2800" spc="-100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Position/Firma o.ä.</a:t>
            </a:r>
          </a:p>
        </p:txBody>
      </p:sp>
    </p:spTree>
    <p:extLst>
      <p:ext uri="{BB962C8B-B14F-4D97-AF65-F5344CB8AC3E}">
        <p14:creationId xmlns:p14="http://schemas.microsoft.com/office/powerpoint/2010/main" val="1611948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Bild mit Auss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836613"/>
            <a:ext cx="12192000" cy="495428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Hier großes Bild einfügen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>
          <a:xfrm>
            <a:off x="1" y="4787901"/>
            <a:ext cx="7721600" cy="1002998"/>
          </a:xfrm>
          <a:solidFill>
            <a:schemeClr val="accent1">
              <a:alpha val="62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lvl1pPr algn="l">
              <a:defRPr lang="de-DE" sz="4000" baseline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algn="ctr"/>
            <a:r>
              <a:rPr lang="de-DE" dirty="0"/>
              <a:t>Hier Aussage eingeben</a:t>
            </a:r>
          </a:p>
        </p:txBody>
      </p:sp>
    </p:spTree>
    <p:extLst>
      <p:ext uri="{BB962C8B-B14F-4D97-AF65-F5344CB8AC3E}">
        <p14:creationId xmlns:p14="http://schemas.microsoft.com/office/powerpoint/2010/main" val="39384642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ssage ohne Folien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334963" y="1268413"/>
            <a:ext cx="11522075" cy="4333081"/>
          </a:xfrm>
        </p:spPr>
        <p:txBody>
          <a:bodyPr>
            <a:normAutofit/>
          </a:bodyPr>
          <a:lstStyle>
            <a:lvl1pPr marL="0" indent="0" algn="ctr">
              <a:buNone/>
              <a:defRPr sz="7200" b="0" baseline="0"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65646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1" hasCustomPrompt="1"/>
          </p:nvPr>
        </p:nvSpPr>
        <p:spPr>
          <a:xfrm>
            <a:off x="8975725" y="0"/>
            <a:ext cx="3216275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/>
              <a:t>Hier ein Bild einfügen</a:t>
            </a:r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334963" y="1763486"/>
            <a:ext cx="8351837" cy="1992084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Untertitel 2"/>
          <p:cNvSpPr>
            <a:spLocks noGrp="1"/>
          </p:cNvSpPr>
          <p:nvPr>
            <p:ph type="subTitle" idx="1"/>
          </p:nvPr>
        </p:nvSpPr>
        <p:spPr>
          <a:xfrm>
            <a:off x="334963" y="4152975"/>
            <a:ext cx="8351837" cy="7734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spc="-1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5650441"/>
            <a:ext cx="8351837" cy="550334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Ort | Datum | Referent</a:t>
            </a: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25" y="158232"/>
            <a:ext cx="4928711" cy="102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1912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rittfolg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44130" y="1711662"/>
            <a:ext cx="3007618" cy="424732"/>
          </a:xfrm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 dirty="0"/>
              <a:t>1. Schritt bearbeiten</a:t>
            </a:r>
          </a:p>
        </p:txBody>
      </p:sp>
      <p:sp>
        <p:nvSpPr>
          <p:cNvPr id="19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46509" y="2435634"/>
            <a:ext cx="3007618" cy="424732"/>
          </a:xfrm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 dirty="0"/>
              <a:t>2. Schritt bearbeiten</a:t>
            </a:r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6510" y="3159606"/>
            <a:ext cx="3007618" cy="424732"/>
          </a:xfrm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 dirty="0"/>
              <a:t>3. Schritt bearbeiten</a:t>
            </a:r>
          </a:p>
        </p:txBody>
      </p:sp>
      <p:sp>
        <p:nvSpPr>
          <p:cNvPr id="22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32583" y="3883578"/>
            <a:ext cx="3007618" cy="424732"/>
          </a:xfrm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 dirty="0"/>
              <a:t>4. Schritt bearbeiten</a:t>
            </a:r>
          </a:p>
        </p:txBody>
      </p:sp>
      <p:sp>
        <p:nvSpPr>
          <p:cNvPr id="23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34962" y="4607550"/>
            <a:ext cx="3007618" cy="424732"/>
          </a:xfrm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 dirty="0"/>
              <a:t>5. Schritt bearbeiten</a:t>
            </a:r>
          </a:p>
        </p:txBody>
      </p:sp>
      <p:sp>
        <p:nvSpPr>
          <p:cNvPr id="25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34962" y="5331522"/>
            <a:ext cx="3007618" cy="424732"/>
          </a:xfrm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 dirty="0"/>
              <a:t>6. Schritt bearbeiten</a:t>
            </a:r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22" hasCustomPrompt="1"/>
          </p:nvPr>
        </p:nvSpPr>
        <p:spPr>
          <a:xfrm>
            <a:off x="8975725" y="0"/>
            <a:ext cx="3216275" cy="6858000"/>
          </a:xfrm>
          <a:solidFill>
            <a:schemeClr val="bg1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Hier Bild einfügen</a:t>
            </a:r>
          </a:p>
        </p:txBody>
      </p:sp>
      <p:sp>
        <p:nvSpPr>
          <p:cNvPr id="12" name="Titel 17"/>
          <p:cNvSpPr>
            <a:spLocks noGrp="1"/>
          </p:cNvSpPr>
          <p:nvPr>
            <p:ph type="title" hasCustomPrompt="1"/>
          </p:nvPr>
        </p:nvSpPr>
        <p:spPr>
          <a:xfrm>
            <a:off x="345242" y="268371"/>
            <a:ext cx="8442623" cy="568242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de-DE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 durch Klicken bearbeiten</a:t>
            </a:r>
          </a:p>
        </p:txBody>
      </p:sp>
      <p:sp>
        <p:nvSpPr>
          <p:cNvPr id="13" name="Textplatzhalter 19"/>
          <p:cNvSpPr>
            <a:spLocks noGrp="1"/>
          </p:cNvSpPr>
          <p:nvPr>
            <p:ph type="body" sz="quarter" idx="23" hasCustomPrompt="1"/>
          </p:nvPr>
        </p:nvSpPr>
        <p:spPr>
          <a:xfrm>
            <a:off x="344570" y="836613"/>
            <a:ext cx="8443295" cy="431800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de-DE" sz="2800" spc="-100" dirty="0">
                <a:solidFill>
                  <a:schemeClr val="accent2"/>
                </a:solidFill>
              </a:defRPr>
            </a:lvl1pPr>
          </a:lstStyle>
          <a:p>
            <a:pPr marL="0" lvl="0" indent="0">
              <a:buNone/>
            </a:pPr>
            <a:r>
              <a:rPr lang="de-DE" dirty="0"/>
              <a:t>Unterüberschrift bearbeiten</a:t>
            </a:r>
          </a:p>
        </p:txBody>
      </p:sp>
    </p:spTree>
    <p:extLst>
      <p:ext uri="{BB962C8B-B14F-4D97-AF65-F5344CB8AC3E}">
        <p14:creationId xmlns:p14="http://schemas.microsoft.com/office/powerpoint/2010/main" val="3028734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rittfolge mit Symb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44130" y="1711662"/>
            <a:ext cx="3007618" cy="424732"/>
          </a:xfrm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 dirty="0"/>
              <a:t>1. Schritt bearbeiten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46509" y="2435634"/>
            <a:ext cx="3007618" cy="424732"/>
          </a:xfrm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 dirty="0"/>
              <a:t>2. Schritt bearbeiten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6510" y="3159606"/>
            <a:ext cx="3007618" cy="424732"/>
          </a:xfrm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 dirty="0"/>
              <a:t>3. Schritt bearbeiten</a:t>
            </a:r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32583" y="3883578"/>
            <a:ext cx="3007618" cy="424732"/>
          </a:xfrm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 dirty="0"/>
              <a:t>4. Schritt bearbeiten</a:t>
            </a:r>
          </a:p>
        </p:txBody>
      </p:sp>
      <p:sp>
        <p:nvSpPr>
          <p:cNvPr id="24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34962" y="4607550"/>
            <a:ext cx="3007618" cy="424732"/>
          </a:xfrm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 dirty="0"/>
              <a:t>5. Schritt bearbeiten</a:t>
            </a:r>
          </a:p>
        </p:txBody>
      </p:sp>
      <p:sp>
        <p:nvSpPr>
          <p:cNvPr id="26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34962" y="5331522"/>
            <a:ext cx="3007618" cy="424732"/>
          </a:xfrm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 dirty="0"/>
              <a:t>6. Schritt bearbeiten</a:t>
            </a:r>
          </a:p>
        </p:txBody>
      </p:sp>
      <p:sp>
        <p:nvSpPr>
          <p:cNvPr id="28" name="Bildplatzhalter 14"/>
          <p:cNvSpPr>
            <a:spLocks noGrp="1"/>
          </p:cNvSpPr>
          <p:nvPr>
            <p:ph type="pic" sz="quarter" idx="22" hasCustomPrompt="1"/>
          </p:nvPr>
        </p:nvSpPr>
        <p:spPr>
          <a:xfrm>
            <a:off x="8975725" y="0"/>
            <a:ext cx="3216275" cy="6858000"/>
          </a:xfrm>
          <a:solidFill>
            <a:schemeClr val="bg1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Hier Bild einfügen</a:t>
            </a:r>
          </a:p>
        </p:txBody>
      </p:sp>
      <p:sp>
        <p:nvSpPr>
          <p:cNvPr id="30" name="Titel 17"/>
          <p:cNvSpPr>
            <a:spLocks noGrp="1"/>
          </p:cNvSpPr>
          <p:nvPr>
            <p:ph type="title" hasCustomPrompt="1"/>
          </p:nvPr>
        </p:nvSpPr>
        <p:spPr>
          <a:xfrm>
            <a:off x="345242" y="268371"/>
            <a:ext cx="8442623" cy="568242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de-DE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 durch Klicken bearbeiten</a:t>
            </a:r>
          </a:p>
        </p:txBody>
      </p:sp>
      <p:sp>
        <p:nvSpPr>
          <p:cNvPr id="31" name="Textplatzhalter 19"/>
          <p:cNvSpPr>
            <a:spLocks noGrp="1"/>
          </p:cNvSpPr>
          <p:nvPr>
            <p:ph type="body" sz="quarter" idx="23" hasCustomPrompt="1"/>
          </p:nvPr>
        </p:nvSpPr>
        <p:spPr>
          <a:xfrm>
            <a:off x="344570" y="836613"/>
            <a:ext cx="8443295" cy="431800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de-DE" sz="2800" spc="-100" dirty="0">
                <a:solidFill>
                  <a:schemeClr val="accent2"/>
                </a:solidFill>
              </a:defRPr>
            </a:lvl1pPr>
          </a:lstStyle>
          <a:p>
            <a:pPr marL="0" lvl="0" indent="0">
              <a:buNone/>
            </a:pPr>
            <a:r>
              <a:rPr lang="de-DE" dirty="0"/>
              <a:t>Unterüberschrift bearbeiten</a:t>
            </a:r>
          </a:p>
        </p:txBody>
      </p:sp>
    </p:spTree>
    <p:extLst>
      <p:ext uri="{BB962C8B-B14F-4D97-AF65-F5344CB8AC3E}">
        <p14:creationId xmlns:p14="http://schemas.microsoft.com/office/powerpoint/2010/main" val="2838941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_blau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44130" y="1711662"/>
            <a:ext cx="3007618" cy="424732"/>
          </a:xfrm>
          <a:ln w="19050">
            <a:solidFill>
              <a:schemeClr val="bg1"/>
            </a:solidFill>
          </a:ln>
        </p:spPr>
        <p:txBody>
          <a:bodyPr wrap="none">
            <a:sp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 dirty="0"/>
              <a:t>1. Schritt bearbeiten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46509" y="2435634"/>
            <a:ext cx="3007618" cy="424732"/>
          </a:xfrm>
          <a:ln w="19050">
            <a:solidFill>
              <a:schemeClr val="bg1"/>
            </a:solidFill>
          </a:ln>
        </p:spPr>
        <p:txBody>
          <a:bodyPr wrap="none">
            <a:sp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 dirty="0"/>
              <a:t>2. Schritt bearbeiten</a:t>
            </a:r>
          </a:p>
        </p:txBody>
      </p:sp>
      <p:sp>
        <p:nvSpPr>
          <p:cNvPr id="15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6510" y="3159606"/>
            <a:ext cx="3007618" cy="424732"/>
          </a:xfrm>
          <a:ln w="19050">
            <a:solidFill>
              <a:schemeClr val="bg1"/>
            </a:solidFill>
          </a:ln>
        </p:spPr>
        <p:txBody>
          <a:bodyPr wrap="none">
            <a:sp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 dirty="0"/>
              <a:t>3. Schritt bearbeiten</a:t>
            </a:r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32583" y="3883578"/>
            <a:ext cx="3007618" cy="424732"/>
          </a:xfrm>
          <a:ln w="19050">
            <a:solidFill>
              <a:schemeClr val="bg1"/>
            </a:solidFill>
          </a:ln>
        </p:spPr>
        <p:txBody>
          <a:bodyPr wrap="none">
            <a:sp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 dirty="0"/>
              <a:t>4. Schritt bearbeiten</a:t>
            </a:r>
          </a:p>
        </p:txBody>
      </p:sp>
      <p:sp>
        <p:nvSpPr>
          <p:cNvPr id="21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34962" y="4607550"/>
            <a:ext cx="3007618" cy="424732"/>
          </a:xfrm>
          <a:ln w="19050">
            <a:solidFill>
              <a:schemeClr val="bg1"/>
            </a:solidFill>
          </a:ln>
        </p:spPr>
        <p:txBody>
          <a:bodyPr wrap="none">
            <a:sp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 dirty="0"/>
              <a:t>5. Schritt bearbeiten</a:t>
            </a:r>
          </a:p>
        </p:txBody>
      </p:sp>
      <p:sp>
        <p:nvSpPr>
          <p:cNvPr id="22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34962" y="5331522"/>
            <a:ext cx="3007618" cy="424732"/>
          </a:xfrm>
          <a:ln w="19050">
            <a:solidFill>
              <a:schemeClr val="bg1"/>
            </a:solidFill>
          </a:ln>
        </p:spPr>
        <p:txBody>
          <a:bodyPr wrap="none">
            <a:sp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 dirty="0"/>
              <a:t>6. Schritt bearbeiten</a:t>
            </a:r>
          </a:p>
        </p:txBody>
      </p:sp>
      <p:sp>
        <p:nvSpPr>
          <p:cNvPr id="23" name="Bildplatzhalter 14"/>
          <p:cNvSpPr>
            <a:spLocks noGrp="1"/>
          </p:cNvSpPr>
          <p:nvPr>
            <p:ph type="pic" sz="quarter" idx="22" hasCustomPrompt="1"/>
          </p:nvPr>
        </p:nvSpPr>
        <p:spPr>
          <a:xfrm>
            <a:off x="8975725" y="0"/>
            <a:ext cx="3216275" cy="6858000"/>
          </a:xfrm>
          <a:solidFill>
            <a:schemeClr val="bg1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Hier Bild einfügen</a:t>
            </a:r>
          </a:p>
        </p:txBody>
      </p:sp>
      <p:sp>
        <p:nvSpPr>
          <p:cNvPr id="24" name="Titel 17"/>
          <p:cNvSpPr>
            <a:spLocks noGrp="1"/>
          </p:cNvSpPr>
          <p:nvPr>
            <p:ph type="title" hasCustomPrompt="1"/>
          </p:nvPr>
        </p:nvSpPr>
        <p:spPr>
          <a:xfrm>
            <a:off x="345242" y="268371"/>
            <a:ext cx="8442623" cy="1000042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de-DE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087218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 userDrawn="1"/>
        </p:nvSpPr>
        <p:spPr>
          <a:xfrm>
            <a:off x="8975725" y="1268413"/>
            <a:ext cx="2883397" cy="49323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tIns="180000" bIns="180000" rtlCol="0" anchor="ctr" anchorCtr="0">
            <a:noAutofit/>
          </a:bodyPr>
          <a:lstStyle/>
          <a:p>
            <a:pPr marL="88900" indent="0" algn="ctr">
              <a:spcBef>
                <a:spcPts val="300"/>
              </a:spcBef>
              <a:spcAft>
                <a:spcPts val="300"/>
              </a:spcAft>
            </a:pPr>
            <a:r>
              <a:rPr lang="de-DE" b="0" i="0" dirty="0">
                <a:latin typeface="+mj-lt"/>
              </a:rPr>
              <a:t>Standort Dresden</a:t>
            </a:r>
          </a:p>
          <a:p>
            <a:pPr marL="88900" indent="0" algn="ctr"/>
            <a:r>
              <a:rPr lang="de-DE" dirty="0"/>
              <a:t>Kleiststraße</a:t>
            </a:r>
            <a:r>
              <a:rPr lang="de-DE" baseline="0" dirty="0"/>
              <a:t> 10a</a:t>
            </a:r>
          </a:p>
          <a:p>
            <a:pPr marL="88900" indent="0" algn="ctr"/>
            <a:r>
              <a:rPr lang="de-DE" baseline="0" dirty="0"/>
              <a:t>01129 Dresden</a:t>
            </a:r>
          </a:p>
          <a:p>
            <a:pPr marL="88900" indent="0" algn="ctr"/>
            <a:r>
              <a:rPr lang="de-DE" baseline="0" dirty="0"/>
              <a:t>+49 351 833 82 0</a:t>
            </a:r>
          </a:p>
          <a:p>
            <a:pPr marL="88900" indent="0" algn="ctr"/>
            <a:endParaRPr lang="de-DE" baseline="0" dirty="0"/>
          </a:p>
          <a:p>
            <a:pPr marL="88900" indent="0" algn="ctr">
              <a:spcBef>
                <a:spcPts val="300"/>
              </a:spcBef>
              <a:spcAft>
                <a:spcPts val="300"/>
              </a:spcAft>
            </a:pPr>
            <a:r>
              <a:rPr lang="de-DE" sz="1800" b="0" i="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Standort Stuttgart</a:t>
            </a:r>
          </a:p>
          <a:p>
            <a:pPr marL="88900" indent="0" algn="ctr"/>
            <a:r>
              <a:rPr lang="de-DE" baseline="0" dirty="0"/>
              <a:t>Leinfelder Straße 64</a:t>
            </a:r>
          </a:p>
          <a:p>
            <a:pPr marL="88900" indent="0" algn="ctr"/>
            <a:r>
              <a:rPr lang="de-DE" baseline="0" dirty="0"/>
              <a:t>70771 Leinfelden-Echterdingen</a:t>
            </a:r>
          </a:p>
          <a:p>
            <a:pPr marL="88900" indent="0" algn="ctr"/>
            <a:r>
              <a:rPr lang="de-DE" baseline="0" dirty="0"/>
              <a:t>+49 711 220 469 61</a:t>
            </a:r>
          </a:p>
          <a:p>
            <a:pPr marL="88900" indent="0" algn="ctr"/>
            <a:endParaRPr lang="de-DE" baseline="0" dirty="0"/>
          </a:p>
          <a:p>
            <a:pPr marL="88900" indent="0" algn="ctr">
              <a:spcBef>
                <a:spcPts val="300"/>
              </a:spcBef>
              <a:spcAft>
                <a:spcPts val="300"/>
              </a:spcAft>
            </a:pPr>
            <a:r>
              <a:rPr lang="de-DE" sz="1800" b="0" i="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Standort Köln</a:t>
            </a:r>
          </a:p>
          <a:p>
            <a:pPr marL="88900" indent="0" algn="ctr"/>
            <a:r>
              <a:rPr lang="de-DE" baseline="0" dirty="0"/>
              <a:t>Am Mediapark 5</a:t>
            </a:r>
          </a:p>
          <a:p>
            <a:pPr marL="88900" indent="0" algn="ctr"/>
            <a:r>
              <a:rPr lang="de-DE" baseline="0" dirty="0"/>
              <a:t>50670 Köln</a:t>
            </a:r>
          </a:p>
          <a:p>
            <a:pPr marL="88900" indent="0" algn="ctr"/>
            <a:endParaRPr lang="de-DE" baseline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7046" y="260351"/>
            <a:ext cx="11522075" cy="576262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1540755" y="1523120"/>
            <a:ext cx="1800000" cy="1800000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de-DE" dirty="0"/>
              <a:t>Hier Portrait einfügen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37046" y="3433205"/>
            <a:ext cx="4209554" cy="38759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16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37046" y="3820800"/>
            <a:ext cx="4209554" cy="331787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Funktion</a:t>
            </a:r>
          </a:p>
        </p:txBody>
      </p:sp>
      <p:sp>
        <p:nvSpPr>
          <p:cNvPr id="17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4318000"/>
            <a:ext cx="4211584" cy="1886980"/>
          </a:xfrm>
        </p:spPr>
        <p:txBody>
          <a:bodyPr anchor="t" anchorCtr="0"/>
          <a:lstStyle>
            <a:lvl1pPr marL="0" indent="0" algn="ctr">
              <a:spcBef>
                <a:spcPts val="600"/>
              </a:spcBef>
              <a:buFont typeface="Arial" panose="020B0604020202020204" pitchFamily="34" charset="0"/>
              <a:buNone/>
              <a:defRPr sz="1800" spc="-5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vorname.nachname@communardo.de</a:t>
            </a:r>
          </a:p>
          <a:p>
            <a:pPr lvl="0"/>
            <a:r>
              <a:rPr lang="de-DE" dirty="0"/>
              <a:t>+49 (351) 83382-XXX</a:t>
            </a:r>
          </a:p>
          <a:p>
            <a:pPr lvl="0"/>
            <a:r>
              <a:rPr lang="de-DE" dirty="0"/>
              <a:t>@</a:t>
            </a:r>
            <a:r>
              <a:rPr lang="de-DE" dirty="0" err="1"/>
              <a:t>twitter-account</a:t>
            </a:r>
            <a:endParaRPr lang="de-DE" dirty="0"/>
          </a:p>
        </p:txBody>
      </p:sp>
      <p:sp>
        <p:nvSpPr>
          <p:cNvPr id="22" name="Bildplatzhalter 5"/>
          <p:cNvSpPr>
            <a:spLocks noGrp="1"/>
          </p:cNvSpPr>
          <p:nvPr>
            <p:ph type="pic" sz="quarter" idx="14" hasCustomPrompt="1"/>
          </p:nvPr>
        </p:nvSpPr>
        <p:spPr>
          <a:xfrm>
            <a:off x="5919915" y="1518915"/>
            <a:ext cx="1800000" cy="1800000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de-DE" dirty="0"/>
              <a:t>Hier Portrait einfügen</a:t>
            </a:r>
          </a:p>
        </p:txBody>
      </p:sp>
      <p:sp>
        <p:nvSpPr>
          <p:cNvPr id="23" name="Textplatzhalt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716205" y="3429000"/>
            <a:ext cx="4209554" cy="38759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24" name="Textplatzhalt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4716205" y="3816595"/>
            <a:ext cx="4209554" cy="331787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Funktion</a:t>
            </a:r>
          </a:p>
        </p:txBody>
      </p:sp>
      <p:sp>
        <p:nvSpPr>
          <p:cNvPr id="25" name="Textplatzhalt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4714122" y="4313795"/>
            <a:ext cx="4211584" cy="1886980"/>
          </a:xfrm>
        </p:spPr>
        <p:txBody>
          <a:bodyPr anchor="t" anchorCtr="0"/>
          <a:lstStyle>
            <a:lvl1pPr algn="ctr">
              <a:spcBef>
                <a:spcPts val="600"/>
              </a:spcBef>
              <a:defRPr sz="1800" spc="-5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vorname.nachname@communardo.de</a:t>
            </a:r>
          </a:p>
          <a:p>
            <a:pPr lvl="0"/>
            <a:r>
              <a:rPr lang="de-DE" dirty="0"/>
              <a:t>+49 (351) 83382-XXX</a:t>
            </a:r>
          </a:p>
          <a:p>
            <a:pPr lvl="0"/>
            <a:r>
              <a:rPr lang="de-DE" dirty="0"/>
              <a:t>@</a:t>
            </a:r>
            <a:r>
              <a:rPr lang="de-DE" dirty="0" err="1"/>
              <a:t>twitter-account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20871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25789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358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Bil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296" y="365126"/>
            <a:ext cx="11019503" cy="804914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8436076" y="1825625"/>
            <a:ext cx="2917724" cy="4351338"/>
          </a:xfrm>
        </p:spPr>
        <p:txBody>
          <a:bodyPr>
            <a:normAutofit/>
          </a:bodyPr>
          <a:lstStyle>
            <a:lvl1pPr marL="514350" indent="-514350">
              <a:buSzPct val="90000"/>
              <a:buFont typeface="+mj-lt"/>
              <a:buAutoNum type="arabicPeriod"/>
              <a:defRPr sz="2400" baseline="0"/>
            </a:lvl1pPr>
            <a:lvl2pPr marL="914400" indent="-457200">
              <a:buFont typeface="+mj-lt"/>
              <a:buAutoNum type="arabicPeriod"/>
              <a:defRPr/>
            </a:lvl2pPr>
          </a:lstStyle>
          <a:p>
            <a:pPr lvl="0"/>
            <a:r>
              <a:rPr lang="de-DE" dirty="0"/>
              <a:t>Erster Punkt</a:t>
            </a:r>
          </a:p>
          <a:p>
            <a:pPr lvl="0"/>
            <a:r>
              <a:rPr lang="de-DE" dirty="0"/>
              <a:t>Zweiter Punkt</a:t>
            </a:r>
          </a:p>
          <a:p>
            <a:pPr lvl="0"/>
            <a:r>
              <a:rPr lang="de-DE" dirty="0"/>
              <a:t>Dritter Punkt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334963" y="1825625"/>
            <a:ext cx="7200370" cy="4351338"/>
          </a:xfrm>
          <a:ln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21849724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74825" y="1763486"/>
            <a:ext cx="8642350" cy="1992084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774825" y="4152975"/>
            <a:ext cx="8642350" cy="7734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spc="-1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774825" y="5650441"/>
            <a:ext cx="8642350" cy="550334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Ort | Datum | Referent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1644" y="257985"/>
            <a:ext cx="4928711" cy="102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139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1" hasCustomPrompt="1"/>
          </p:nvPr>
        </p:nvSpPr>
        <p:spPr>
          <a:xfrm>
            <a:off x="8975725" y="0"/>
            <a:ext cx="3216275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de-DE" dirty="0"/>
              <a:t>Hier ein Bild einfügen</a:t>
            </a:r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334963" y="1763486"/>
            <a:ext cx="8351837" cy="1992084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Untertitel 2"/>
          <p:cNvSpPr>
            <a:spLocks noGrp="1"/>
          </p:cNvSpPr>
          <p:nvPr>
            <p:ph type="subTitle" idx="1"/>
          </p:nvPr>
        </p:nvSpPr>
        <p:spPr>
          <a:xfrm>
            <a:off x="334963" y="4152975"/>
            <a:ext cx="8351837" cy="7734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spc="-1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34963" y="5650441"/>
            <a:ext cx="8351837" cy="550334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Ort | Datum | Referent</a:t>
            </a: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525" y="158232"/>
            <a:ext cx="4928711" cy="102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773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4128" y="1825625"/>
            <a:ext cx="11501125" cy="4375150"/>
          </a:xfrm>
        </p:spPr>
        <p:txBody>
          <a:bodyPr/>
          <a:lstStyle>
            <a:lvl1pPr marL="51435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 sz="3200">
                <a:solidFill>
                  <a:schemeClr val="accent2"/>
                </a:solidFill>
                <a:latin typeface="+mj-lt"/>
              </a:defRPr>
            </a:lvl1pPr>
            <a:lvl2pPr marL="9144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 sz="3200">
                <a:solidFill>
                  <a:schemeClr val="accent2"/>
                </a:solidFill>
                <a:latin typeface="+mj-lt"/>
              </a:defRPr>
            </a:lvl2pPr>
            <a:lvl3pPr marL="13716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 sz="2800">
                <a:solidFill>
                  <a:schemeClr val="accent2"/>
                </a:solidFill>
                <a:latin typeface="+mj-lt"/>
              </a:defRPr>
            </a:lvl3pPr>
            <a:lvl4pPr marL="1714500" indent="-342900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+mj-lt"/>
              <a:buAutoNum type="arabicPeriod"/>
              <a:defRPr sz="2400">
                <a:solidFill>
                  <a:schemeClr val="accent2"/>
                </a:solidFill>
                <a:latin typeface="+mj-lt"/>
              </a:defRPr>
            </a:lvl4pPr>
            <a:lvl5pPr marL="2171700" indent="-342900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+mj-lt"/>
              <a:buAutoNum type="arabicPeriod"/>
              <a:defRPr sz="2400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Titel 17"/>
          <p:cNvSpPr>
            <a:spLocks noGrp="1"/>
          </p:cNvSpPr>
          <p:nvPr>
            <p:ph type="title"/>
          </p:nvPr>
        </p:nvSpPr>
        <p:spPr>
          <a:xfrm>
            <a:off x="342450" y="268371"/>
            <a:ext cx="11514588" cy="568242"/>
          </a:xfrm>
        </p:spPr>
        <p:txBody>
          <a:bodyPr/>
          <a:lstStyle>
            <a:lvl1pPr>
              <a:defRPr sz="36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Textplatzhalt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342450" y="836613"/>
            <a:ext cx="11502804" cy="431800"/>
          </a:xfrm>
        </p:spPr>
        <p:txBody>
          <a:bodyPr vert="horz" lIns="91440" tIns="45720" rIns="91440" bIns="45720" rtlCol="0">
            <a:noAutofit/>
          </a:bodyPr>
          <a:lstStyle>
            <a:lvl1pPr marL="228600" indent="-228600">
              <a:buNone/>
              <a:defRPr lang="de-DE" sz="2800" spc="-100" baseline="0" dirty="0">
                <a:solidFill>
                  <a:schemeClr val="accent2"/>
                </a:solidFill>
              </a:defRPr>
            </a:lvl1pPr>
          </a:lstStyle>
          <a:p>
            <a:pPr marL="0" lvl="0" indent="0"/>
            <a:r>
              <a:rPr lang="de-DE" dirty="0"/>
              <a:t>Unterüberschrift bearbeiten</a:t>
            </a:r>
          </a:p>
        </p:txBody>
      </p:sp>
    </p:spTree>
    <p:extLst>
      <p:ext uri="{BB962C8B-B14F-4D97-AF65-F5344CB8AC3E}">
        <p14:creationId xmlns:p14="http://schemas.microsoft.com/office/powerpoint/2010/main" val="81021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4128" y="1825625"/>
            <a:ext cx="11501125" cy="4375150"/>
          </a:xfrm>
        </p:spPr>
        <p:txBody>
          <a:bodyPr/>
          <a:lstStyle>
            <a:lvl1pPr marL="51435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 sz="3200">
                <a:solidFill>
                  <a:schemeClr val="accent2"/>
                </a:solidFill>
                <a:latin typeface="+mj-lt"/>
              </a:defRPr>
            </a:lvl1pPr>
            <a:lvl2pPr marL="9144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 sz="3200">
                <a:solidFill>
                  <a:schemeClr val="accent2"/>
                </a:solidFill>
                <a:latin typeface="+mj-lt"/>
              </a:defRPr>
            </a:lvl2pPr>
            <a:lvl3pPr marL="13716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 sz="2800">
                <a:solidFill>
                  <a:schemeClr val="accent2"/>
                </a:solidFill>
                <a:latin typeface="+mj-lt"/>
              </a:defRPr>
            </a:lvl3pPr>
            <a:lvl4pPr marL="1714500" indent="-342900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+mj-lt"/>
              <a:buAutoNum type="arabicPeriod"/>
              <a:defRPr sz="2400">
                <a:solidFill>
                  <a:schemeClr val="accent2"/>
                </a:solidFill>
                <a:latin typeface="+mj-lt"/>
              </a:defRPr>
            </a:lvl4pPr>
            <a:lvl5pPr marL="2171700" indent="-342900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+mj-lt"/>
              <a:buAutoNum type="arabicPeriod"/>
              <a:defRPr sz="2400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Titel 17"/>
          <p:cNvSpPr>
            <a:spLocks noGrp="1"/>
          </p:cNvSpPr>
          <p:nvPr>
            <p:ph type="title"/>
          </p:nvPr>
        </p:nvSpPr>
        <p:spPr>
          <a:xfrm>
            <a:off x="342450" y="268371"/>
            <a:ext cx="11514588" cy="568242"/>
          </a:xfrm>
        </p:spPr>
        <p:txBody>
          <a:bodyPr/>
          <a:lstStyle>
            <a:lvl1pPr>
              <a:defRPr sz="36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Textplatzhalt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342450" y="836613"/>
            <a:ext cx="11502804" cy="431800"/>
          </a:xfrm>
        </p:spPr>
        <p:txBody>
          <a:bodyPr vert="horz" lIns="91440" tIns="45720" rIns="91440" bIns="45720" rtlCol="0">
            <a:noAutofit/>
          </a:bodyPr>
          <a:lstStyle>
            <a:lvl1pPr marL="228600" indent="-228600">
              <a:buNone/>
              <a:defRPr lang="de-DE" sz="2800" spc="-100" baseline="0" dirty="0">
                <a:solidFill>
                  <a:schemeClr val="accent2"/>
                </a:solidFill>
              </a:defRPr>
            </a:lvl1pPr>
          </a:lstStyle>
          <a:p>
            <a:pPr marL="0" lvl="0" indent="0"/>
            <a:r>
              <a:rPr lang="de-DE" dirty="0"/>
              <a:t>Unterüberschrift bearbeiten</a:t>
            </a:r>
          </a:p>
        </p:txBody>
      </p:sp>
    </p:spTree>
    <p:extLst>
      <p:ext uri="{BB962C8B-B14F-4D97-AF65-F5344CB8AC3E}">
        <p14:creationId xmlns:p14="http://schemas.microsoft.com/office/powerpoint/2010/main" val="1585373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8975725" y="0"/>
            <a:ext cx="3216275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Hier Bild einfügen</a:t>
            </a:r>
          </a:p>
        </p:txBody>
      </p:sp>
      <p:sp>
        <p:nvSpPr>
          <p:cNvPr id="6" name="Titel 17"/>
          <p:cNvSpPr>
            <a:spLocks noGrp="1"/>
          </p:cNvSpPr>
          <p:nvPr>
            <p:ph type="title" hasCustomPrompt="1"/>
          </p:nvPr>
        </p:nvSpPr>
        <p:spPr>
          <a:xfrm>
            <a:off x="345243" y="268371"/>
            <a:ext cx="8438470" cy="568242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de-DE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 durch Klicken bearbeiten</a:t>
            </a:r>
          </a:p>
        </p:txBody>
      </p:sp>
      <p:sp>
        <p:nvSpPr>
          <p:cNvPr id="7" name="Textplatzhalt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344571" y="836613"/>
            <a:ext cx="8439142" cy="431800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de-DE" sz="2800" spc="-100" dirty="0">
                <a:solidFill>
                  <a:schemeClr val="accent2"/>
                </a:solidFill>
              </a:defRPr>
            </a:lvl1pPr>
          </a:lstStyle>
          <a:p>
            <a:pPr marL="0" lvl="0" indent="0">
              <a:buNone/>
            </a:pPr>
            <a:r>
              <a:rPr lang="de-DE" dirty="0"/>
              <a:t>Unterüberschrift bearbeiten</a:t>
            </a:r>
          </a:p>
        </p:txBody>
      </p:sp>
      <p:sp>
        <p:nvSpPr>
          <p:cNvPr id="9" name="Inhaltsplatzhalter 11"/>
          <p:cNvSpPr>
            <a:spLocks noGrp="1"/>
          </p:cNvSpPr>
          <p:nvPr>
            <p:ph sz="quarter" idx="14"/>
          </p:nvPr>
        </p:nvSpPr>
        <p:spPr>
          <a:xfrm>
            <a:off x="334963" y="1396093"/>
            <a:ext cx="8464550" cy="4804682"/>
          </a:xfrm>
        </p:spPr>
        <p:txBody>
          <a:bodyPr/>
          <a:lstStyle>
            <a:lvl1pPr marL="342900" indent="-3429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/>
            </a:lvl1pPr>
            <a:lvl2pPr marL="685800" indent="-228600">
              <a:buClr>
                <a:schemeClr val="accent1"/>
              </a:buClr>
              <a:buSzPct val="100000"/>
              <a:buFont typeface="Symbol" panose="05050102010706020507" pitchFamily="18" charset="2"/>
              <a:buChar char="-"/>
              <a:defRPr/>
            </a:lvl2pPr>
            <a:lvl3pPr marL="1257300" indent="-3429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1657350" indent="-285750"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  <a:defRPr/>
            </a:lvl4pPr>
            <a:lvl5pPr marL="2114550" indent="-28575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8547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 blau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963" y="1268413"/>
            <a:ext cx="8402637" cy="4047715"/>
          </a:xfrm>
        </p:spPr>
        <p:txBody>
          <a:bodyPr anchor="ctr" anchorCtr="0">
            <a:normAutofit/>
          </a:bodyPr>
          <a:lstStyle>
            <a:lvl1pPr algn="ctr">
              <a:defRPr sz="6000" b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8975725" y="0"/>
            <a:ext cx="3216275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410697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 mit großem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34963" y="5192487"/>
            <a:ext cx="11522075" cy="10082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864099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9888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 blau mit Bild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3" hasCustomPrompt="1"/>
          </p:nvPr>
        </p:nvSpPr>
        <p:spPr>
          <a:xfrm>
            <a:off x="8975725" y="0"/>
            <a:ext cx="3216275" cy="6858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baseline="0">
                <a:latin typeface="+mn-lt"/>
              </a:defRPr>
            </a:lvl1pPr>
          </a:lstStyle>
          <a:p>
            <a:r>
              <a:rPr lang="de-DE" dirty="0"/>
              <a:t>Hier ein Bild einfügen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47663" y="260350"/>
            <a:ext cx="8464550" cy="765511"/>
          </a:xfrm>
        </p:spPr>
        <p:txBody>
          <a:bodyPr/>
          <a:lstStyle/>
          <a:p>
            <a:r>
              <a:rPr lang="de-DE" dirty="0"/>
              <a:t>Titel durch Klicken bearbeiten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4"/>
          </p:nvPr>
        </p:nvSpPr>
        <p:spPr>
          <a:xfrm>
            <a:off x="334963" y="1268413"/>
            <a:ext cx="8464550" cy="4932362"/>
          </a:xfrm>
        </p:spPr>
        <p:txBody>
          <a:bodyPr/>
          <a:lstStyle>
            <a:lvl1pPr marL="342900" indent="-3429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/>
            </a:lvl1pPr>
            <a:lvl2pPr marL="685800" indent="-228600">
              <a:buClr>
                <a:schemeClr val="accent1"/>
              </a:buClr>
              <a:buSzPct val="100000"/>
              <a:buFont typeface="Symbol" panose="05050102010706020507" pitchFamily="18" charset="2"/>
              <a:buChar char="-"/>
              <a:defRPr/>
            </a:lvl2pPr>
            <a:lvl3pPr marL="1257300" indent="-3429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1657350" indent="-285750"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  <a:defRPr/>
            </a:lvl4pPr>
            <a:lvl5pPr marL="2114550" indent="-28575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72600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weiß mit Symb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8985850" y="0"/>
            <a:ext cx="3206149" cy="6858000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4" name="Titel 17"/>
          <p:cNvSpPr>
            <a:spLocks noGrp="1"/>
          </p:cNvSpPr>
          <p:nvPr>
            <p:ph type="title" hasCustomPrompt="1"/>
          </p:nvPr>
        </p:nvSpPr>
        <p:spPr>
          <a:xfrm>
            <a:off x="345243" y="268371"/>
            <a:ext cx="8438470" cy="568242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de-DE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 durch Klicken bearbeiten</a:t>
            </a:r>
          </a:p>
        </p:txBody>
      </p:sp>
      <p:sp>
        <p:nvSpPr>
          <p:cNvPr id="15" name="Textplatzhalt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344571" y="836613"/>
            <a:ext cx="8439142" cy="431800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de-DE" sz="2800" spc="-100" dirty="0">
                <a:solidFill>
                  <a:schemeClr val="accent2"/>
                </a:solidFill>
              </a:defRPr>
            </a:lvl1pPr>
          </a:lstStyle>
          <a:p>
            <a:pPr marL="0" lvl="0" indent="0">
              <a:buNone/>
            </a:pPr>
            <a:r>
              <a:rPr lang="de-DE" dirty="0"/>
              <a:t>Unterüberschrift bearbeiten</a:t>
            </a:r>
          </a:p>
        </p:txBody>
      </p:sp>
      <p:sp>
        <p:nvSpPr>
          <p:cNvPr id="16" name="Inhaltsplatzhalter 11"/>
          <p:cNvSpPr>
            <a:spLocks noGrp="1"/>
          </p:cNvSpPr>
          <p:nvPr>
            <p:ph sz="quarter" idx="17"/>
          </p:nvPr>
        </p:nvSpPr>
        <p:spPr>
          <a:xfrm>
            <a:off x="334963" y="1396093"/>
            <a:ext cx="8464550" cy="4804682"/>
          </a:xfrm>
        </p:spPr>
        <p:txBody>
          <a:bodyPr/>
          <a:lstStyle>
            <a:lvl1pPr marL="342900" indent="-3429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/>
            </a:lvl1pPr>
            <a:lvl2pPr marL="685800" indent="-228600">
              <a:buClr>
                <a:schemeClr val="accent1"/>
              </a:buClr>
              <a:buSzPct val="100000"/>
              <a:buFont typeface="Symbol" panose="05050102010706020507" pitchFamily="18" charset="2"/>
              <a:buChar char="-"/>
              <a:defRPr/>
            </a:lvl2pPr>
            <a:lvl3pPr marL="1257300" indent="-3429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1657350" indent="-285750"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  <a:defRPr/>
            </a:lvl4pPr>
            <a:lvl5pPr marL="2114550" indent="-28575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62747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weiß mit Bild rec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8985850" y="0"/>
            <a:ext cx="3206149" cy="6858000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3" name="Titel 17"/>
          <p:cNvSpPr>
            <a:spLocks noGrp="1"/>
          </p:cNvSpPr>
          <p:nvPr>
            <p:ph type="title" hasCustomPrompt="1"/>
          </p:nvPr>
        </p:nvSpPr>
        <p:spPr>
          <a:xfrm>
            <a:off x="345243" y="268371"/>
            <a:ext cx="8438470" cy="568242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de-DE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 durch Klicken bearbeiten</a:t>
            </a:r>
          </a:p>
        </p:txBody>
      </p:sp>
      <p:sp>
        <p:nvSpPr>
          <p:cNvPr id="14" name="Textplatzhalt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344571" y="836613"/>
            <a:ext cx="8439142" cy="431800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de-DE" sz="2800" spc="-100" dirty="0">
                <a:solidFill>
                  <a:schemeClr val="accent2"/>
                </a:solidFill>
              </a:defRPr>
            </a:lvl1pPr>
          </a:lstStyle>
          <a:p>
            <a:pPr marL="0" lvl="0" indent="0">
              <a:buNone/>
            </a:pPr>
            <a:r>
              <a:rPr lang="de-DE" dirty="0"/>
              <a:t>Unterüberschrift bearbeiten</a:t>
            </a:r>
          </a:p>
        </p:txBody>
      </p:sp>
      <p:sp>
        <p:nvSpPr>
          <p:cNvPr id="15" name="Inhaltsplatzhalter 11"/>
          <p:cNvSpPr>
            <a:spLocks noGrp="1"/>
          </p:cNvSpPr>
          <p:nvPr>
            <p:ph sz="quarter" idx="17"/>
          </p:nvPr>
        </p:nvSpPr>
        <p:spPr>
          <a:xfrm>
            <a:off x="334963" y="1396093"/>
            <a:ext cx="8464550" cy="4804682"/>
          </a:xfrm>
        </p:spPr>
        <p:txBody>
          <a:bodyPr/>
          <a:lstStyle>
            <a:lvl1pPr marL="342900" indent="-3429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/>
            </a:lvl1pPr>
            <a:lvl2pPr marL="685800" indent="-228600">
              <a:buClr>
                <a:schemeClr val="accent1"/>
              </a:buClr>
              <a:buSzPct val="100000"/>
              <a:buFont typeface="Symbol" panose="05050102010706020507" pitchFamily="18" charset="2"/>
              <a:buChar char="-"/>
              <a:defRPr/>
            </a:lvl2pPr>
            <a:lvl3pPr marL="1257300" indent="-3429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1657350" indent="-285750"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  <a:defRPr/>
            </a:lvl4pPr>
            <a:lvl5pPr marL="2114550" indent="-28575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8362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7"/>
          <p:cNvSpPr>
            <a:spLocks noGrp="1"/>
          </p:cNvSpPr>
          <p:nvPr>
            <p:ph type="title" hasCustomPrompt="1"/>
          </p:nvPr>
        </p:nvSpPr>
        <p:spPr>
          <a:xfrm>
            <a:off x="345242" y="268371"/>
            <a:ext cx="11511796" cy="568242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de-DE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 durch Klicken bearbeiten</a:t>
            </a:r>
          </a:p>
        </p:txBody>
      </p:sp>
      <p:sp>
        <p:nvSpPr>
          <p:cNvPr id="13" name="Textplatzhalt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344570" y="836613"/>
            <a:ext cx="11512712" cy="431800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de-DE" sz="2800" spc="-100" dirty="0">
                <a:solidFill>
                  <a:schemeClr val="accent2"/>
                </a:solidFill>
              </a:defRPr>
            </a:lvl1pPr>
          </a:lstStyle>
          <a:p>
            <a:pPr marL="0" lvl="0" indent="0">
              <a:buNone/>
            </a:pPr>
            <a:r>
              <a:rPr lang="de-DE" dirty="0"/>
              <a:t>Unterüberschrift bearbeiten</a:t>
            </a:r>
          </a:p>
        </p:txBody>
      </p:sp>
      <p:sp>
        <p:nvSpPr>
          <p:cNvPr id="14" name="Inhaltsplatzhalter 11"/>
          <p:cNvSpPr>
            <a:spLocks noGrp="1"/>
          </p:cNvSpPr>
          <p:nvPr>
            <p:ph sz="quarter" idx="17"/>
          </p:nvPr>
        </p:nvSpPr>
        <p:spPr>
          <a:xfrm>
            <a:off x="334962" y="1396093"/>
            <a:ext cx="11522075" cy="4804682"/>
          </a:xfrm>
        </p:spPr>
        <p:txBody>
          <a:bodyPr/>
          <a:lstStyle>
            <a:lvl1pPr marL="342900" indent="-3429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/>
            </a:lvl1pPr>
            <a:lvl2pPr marL="685800" indent="-228600">
              <a:buClr>
                <a:schemeClr val="accent1"/>
              </a:buClr>
              <a:buSzPct val="100000"/>
              <a:buFont typeface="Symbol" panose="05050102010706020507" pitchFamily="18" charset="2"/>
              <a:buChar char="-"/>
              <a:defRPr/>
            </a:lvl2pPr>
            <a:lvl3pPr marL="1257300" indent="-3429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1657350" indent="-285750"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  <a:defRPr/>
            </a:lvl4pPr>
            <a:lvl5pPr marL="2114550" indent="-28575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4291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/ Grafik mit Legen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334962" y="1422400"/>
            <a:ext cx="8440738" cy="4778375"/>
          </a:xfrm>
          <a:ln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9367380" y="1611093"/>
            <a:ext cx="2484438" cy="368299"/>
          </a:xfrm>
        </p:spPr>
        <p:txBody>
          <a:bodyPr/>
          <a:lstStyle>
            <a:lvl1pPr marL="0" indent="0">
              <a:buFont typeface="+mj-lt"/>
              <a:buNone/>
              <a:defRPr sz="20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Beschriftung 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8" hasCustomPrompt="1"/>
          </p:nvPr>
        </p:nvSpPr>
        <p:spPr>
          <a:xfrm>
            <a:off x="8979694" y="1627187"/>
            <a:ext cx="290512" cy="314325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9362160" y="2086055"/>
            <a:ext cx="2484438" cy="368299"/>
          </a:xfrm>
        </p:spPr>
        <p:txBody>
          <a:bodyPr/>
          <a:lstStyle>
            <a:lvl1pPr marL="0" indent="0">
              <a:buFont typeface="+mj-lt"/>
              <a:buNone/>
              <a:defRPr sz="20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Beschriftung 2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974474" y="2102149"/>
            <a:ext cx="290512" cy="314325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9362160" y="2561017"/>
            <a:ext cx="2484438" cy="368299"/>
          </a:xfrm>
        </p:spPr>
        <p:txBody>
          <a:bodyPr/>
          <a:lstStyle>
            <a:lvl1pPr marL="0" indent="0">
              <a:buFont typeface="+mj-lt"/>
              <a:buNone/>
              <a:defRPr sz="20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Beschriftung 3</a:t>
            </a:r>
          </a:p>
        </p:txBody>
      </p:sp>
      <p:sp>
        <p:nvSpPr>
          <p:cNvPr id="17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8974474" y="2577111"/>
            <a:ext cx="290512" cy="314325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24" hasCustomPrompt="1"/>
          </p:nvPr>
        </p:nvSpPr>
        <p:spPr>
          <a:xfrm>
            <a:off x="9362160" y="3035979"/>
            <a:ext cx="2484438" cy="368299"/>
          </a:xfrm>
        </p:spPr>
        <p:txBody>
          <a:bodyPr/>
          <a:lstStyle>
            <a:lvl1pPr marL="0" indent="0">
              <a:buFont typeface="+mj-lt"/>
              <a:buNone/>
              <a:defRPr sz="20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Beschriftung 4</a:t>
            </a:r>
          </a:p>
        </p:txBody>
      </p:sp>
      <p:sp>
        <p:nvSpPr>
          <p:cNvPr id="21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8974474" y="3052073"/>
            <a:ext cx="290512" cy="314325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4</a:t>
            </a:r>
          </a:p>
        </p:txBody>
      </p:sp>
      <p:sp>
        <p:nvSpPr>
          <p:cNvPr id="22" name="Textplatzhalter 2"/>
          <p:cNvSpPr>
            <a:spLocks noGrp="1"/>
          </p:cNvSpPr>
          <p:nvPr>
            <p:ph type="body" sz="quarter" idx="26" hasCustomPrompt="1"/>
          </p:nvPr>
        </p:nvSpPr>
        <p:spPr>
          <a:xfrm>
            <a:off x="9362160" y="3510941"/>
            <a:ext cx="2484438" cy="368299"/>
          </a:xfrm>
        </p:spPr>
        <p:txBody>
          <a:bodyPr/>
          <a:lstStyle>
            <a:lvl1pPr marL="0" indent="0">
              <a:buFont typeface="+mj-lt"/>
              <a:buNone/>
              <a:defRPr sz="20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Beschriftung 5</a:t>
            </a:r>
          </a:p>
        </p:txBody>
      </p:sp>
      <p:sp>
        <p:nvSpPr>
          <p:cNvPr id="23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8974474" y="3527035"/>
            <a:ext cx="290512" cy="314325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5</a:t>
            </a:r>
          </a:p>
        </p:txBody>
      </p:sp>
      <p:sp>
        <p:nvSpPr>
          <p:cNvPr id="25" name="Textplatzhalter 2"/>
          <p:cNvSpPr>
            <a:spLocks noGrp="1"/>
          </p:cNvSpPr>
          <p:nvPr>
            <p:ph type="body" sz="quarter" idx="28" hasCustomPrompt="1"/>
          </p:nvPr>
        </p:nvSpPr>
        <p:spPr>
          <a:xfrm>
            <a:off x="9362160" y="3985903"/>
            <a:ext cx="2484438" cy="368299"/>
          </a:xfrm>
        </p:spPr>
        <p:txBody>
          <a:bodyPr/>
          <a:lstStyle>
            <a:lvl1pPr marL="0" indent="0">
              <a:buFont typeface="+mj-lt"/>
              <a:buNone/>
              <a:defRPr sz="20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Beschriftung 6</a:t>
            </a:r>
          </a:p>
        </p:txBody>
      </p:sp>
      <p:sp>
        <p:nvSpPr>
          <p:cNvPr id="26" name="Textplatzhalter 4"/>
          <p:cNvSpPr>
            <a:spLocks noGrp="1"/>
          </p:cNvSpPr>
          <p:nvPr>
            <p:ph type="body" sz="quarter" idx="29" hasCustomPrompt="1"/>
          </p:nvPr>
        </p:nvSpPr>
        <p:spPr>
          <a:xfrm>
            <a:off x="8974474" y="4001997"/>
            <a:ext cx="290512" cy="314325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6</a:t>
            </a:r>
          </a:p>
        </p:txBody>
      </p:sp>
      <p:sp>
        <p:nvSpPr>
          <p:cNvPr id="27" name="Textplatzhalter 2"/>
          <p:cNvSpPr>
            <a:spLocks noGrp="1"/>
          </p:cNvSpPr>
          <p:nvPr>
            <p:ph type="body" sz="quarter" idx="30" hasCustomPrompt="1"/>
          </p:nvPr>
        </p:nvSpPr>
        <p:spPr>
          <a:xfrm>
            <a:off x="9363411" y="4460865"/>
            <a:ext cx="2484438" cy="368299"/>
          </a:xfrm>
        </p:spPr>
        <p:txBody>
          <a:bodyPr/>
          <a:lstStyle>
            <a:lvl1pPr marL="0" indent="0">
              <a:buFont typeface="+mj-lt"/>
              <a:buNone/>
              <a:defRPr sz="20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Beschriftung 7</a:t>
            </a:r>
          </a:p>
        </p:txBody>
      </p:sp>
      <p:sp>
        <p:nvSpPr>
          <p:cNvPr id="28" name="Textplatzhalter 4"/>
          <p:cNvSpPr>
            <a:spLocks noGrp="1"/>
          </p:cNvSpPr>
          <p:nvPr>
            <p:ph type="body" sz="quarter" idx="31" hasCustomPrompt="1"/>
          </p:nvPr>
        </p:nvSpPr>
        <p:spPr>
          <a:xfrm>
            <a:off x="8975725" y="4476959"/>
            <a:ext cx="290512" cy="314325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7</a:t>
            </a:r>
          </a:p>
        </p:txBody>
      </p:sp>
      <p:sp>
        <p:nvSpPr>
          <p:cNvPr id="29" name="Textplatzhalter 2"/>
          <p:cNvSpPr>
            <a:spLocks noGrp="1"/>
          </p:cNvSpPr>
          <p:nvPr>
            <p:ph type="body" sz="quarter" idx="32" hasCustomPrompt="1"/>
          </p:nvPr>
        </p:nvSpPr>
        <p:spPr>
          <a:xfrm>
            <a:off x="9363411" y="4935827"/>
            <a:ext cx="2484438" cy="368299"/>
          </a:xfrm>
        </p:spPr>
        <p:txBody>
          <a:bodyPr/>
          <a:lstStyle>
            <a:lvl1pPr marL="0" indent="0">
              <a:buFont typeface="+mj-lt"/>
              <a:buNone/>
              <a:defRPr sz="20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Beschriftung 8</a:t>
            </a:r>
          </a:p>
        </p:txBody>
      </p:sp>
      <p:sp>
        <p:nvSpPr>
          <p:cNvPr id="30" name="Textplatzhalter 4"/>
          <p:cNvSpPr>
            <a:spLocks noGrp="1"/>
          </p:cNvSpPr>
          <p:nvPr>
            <p:ph type="body" sz="quarter" idx="33" hasCustomPrompt="1"/>
          </p:nvPr>
        </p:nvSpPr>
        <p:spPr>
          <a:xfrm>
            <a:off x="8975725" y="4951921"/>
            <a:ext cx="290512" cy="314325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8</a:t>
            </a:r>
          </a:p>
        </p:txBody>
      </p:sp>
      <p:sp>
        <p:nvSpPr>
          <p:cNvPr id="31" name="Textplatzhalter 2"/>
          <p:cNvSpPr>
            <a:spLocks noGrp="1"/>
          </p:cNvSpPr>
          <p:nvPr>
            <p:ph type="body" sz="quarter" idx="34" hasCustomPrompt="1"/>
          </p:nvPr>
        </p:nvSpPr>
        <p:spPr>
          <a:xfrm>
            <a:off x="9362160" y="5410783"/>
            <a:ext cx="2484438" cy="368299"/>
          </a:xfrm>
        </p:spPr>
        <p:txBody>
          <a:bodyPr/>
          <a:lstStyle>
            <a:lvl1pPr marL="0" indent="0">
              <a:buFont typeface="+mj-lt"/>
              <a:buNone/>
              <a:defRPr sz="20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Beschriftung 9</a:t>
            </a:r>
          </a:p>
        </p:txBody>
      </p:sp>
      <p:sp>
        <p:nvSpPr>
          <p:cNvPr id="32" name="Textplatzhalter 4"/>
          <p:cNvSpPr>
            <a:spLocks noGrp="1"/>
          </p:cNvSpPr>
          <p:nvPr>
            <p:ph type="body" sz="quarter" idx="35" hasCustomPrompt="1"/>
          </p:nvPr>
        </p:nvSpPr>
        <p:spPr>
          <a:xfrm>
            <a:off x="8974474" y="5426883"/>
            <a:ext cx="290512" cy="314325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9</a:t>
            </a:r>
          </a:p>
        </p:txBody>
      </p:sp>
      <p:sp>
        <p:nvSpPr>
          <p:cNvPr id="35" name="Titel 17"/>
          <p:cNvSpPr>
            <a:spLocks noGrp="1"/>
          </p:cNvSpPr>
          <p:nvPr>
            <p:ph type="title" hasCustomPrompt="1"/>
          </p:nvPr>
        </p:nvSpPr>
        <p:spPr>
          <a:xfrm>
            <a:off x="345242" y="268371"/>
            <a:ext cx="11511796" cy="568242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de-DE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 durch Klicken bearbeiten</a:t>
            </a:r>
          </a:p>
        </p:txBody>
      </p:sp>
      <p:sp>
        <p:nvSpPr>
          <p:cNvPr id="36" name="Textplatzhalt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344570" y="836613"/>
            <a:ext cx="11512712" cy="431800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de-DE" sz="2800" spc="-100" dirty="0">
                <a:solidFill>
                  <a:schemeClr val="accent2"/>
                </a:solidFill>
              </a:defRPr>
            </a:lvl1pPr>
          </a:lstStyle>
          <a:p>
            <a:pPr marL="0" lvl="0" indent="0">
              <a:buNone/>
            </a:pPr>
            <a:r>
              <a:rPr lang="de-DE" dirty="0"/>
              <a:t>Unterüberschrift bearbeiten</a:t>
            </a:r>
          </a:p>
        </p:txBody>
      </p:sp>
    </p:spTree>
    <p:extLst>
      <p:ext uri="{BB962C8B-B14F-4D97-AF65-F5344CB8AC3E}">
        <p14:creationId xmlns:p14="http://schemas.microsoft.com/office/powerpoint/2010/main" val="9036622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Screenshot / Grafik mit Legende (blau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36" hasCustomPrompt="1"/>
          </p:nvPr>
        </p:nvSpPr>
        <p:spPr>
          <a:xfrm>
            <a:off x="8534400" y="1268413"/>
            <a:ext cx="3322638" cy="4932361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9202280" y="1699993"/>
            <a:ext cx="2484438" cy="368299"/>
          </a:xfrm>
        </p:spPr>
        <p:txBody>
          <a:bodyPr/>
          <a:lstStyle>
            <a:lvl1pPr marL="0" indent="0">
              <a:buFont typeface="+mj-lt"/>
              <a:buNone/>
              <a:defRPr sz="20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Beschriftung 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8" hasCustomPrompt="1"/>
          </p:nvPr>
        </p:nvSpPr>
        <p:spPr>
          <a:xfrm>
            <a:off x="8814594" y="1716087"/>
            <a:ext cx="290512" cy="314325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9197060" y="2174955"/>
            <a:ext cx="2484438" cy="368299"/>
          </a:xfrm>
        </p:spPr>
        <p:txBody>
          <a:bodyPr/>
          <a:lstStyle>
            <a:lvl1pPr marL="0" indent="0">
              <a:buFont typeface="+mj-lt"/>
              <a:buNone/>
              <a:defRPr sz="20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Beschriftung 2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809374" y="2191049"/>
            <a:ext cx="290512" cy="314325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9197060" y="2649917"/>
            <a:ext cx="2484438" cy="368299"/>
          </a:xfrm>
        </p:spPr>
        <p:txBody>
          <a:bodyPr/>
          <a:lstStyle>
            <a:lvl1pPr marL="0" indent="0">
              <a:buFont typeface="+mj-lt"/>
              <a:buNone/>
              <a:defRPr sz="20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Beschriftung 3</a:t>
            </a:r>
          </a:p>
        </p:txBody>
      </p:sp>
      <p:sp>
        <p:nvSpPr>
          <p:cNvPr id="17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8809374" y="2666011"/>
            <a:ext cx="290512" cy="314325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24" hasCustomPrompt="1"/>
          </p:nvPr>
        </p:nvSpPr>
        <p:spPr>
          <a:xfrm>
            <a:off x="9197060" y="3124879"/>
            <a:ext cx="2484438" cy="368299"/>
          </a:xfrm>
        </p:spPr>
        <p:txBody>
          <a:bodyPr/>
          <a:lstStyle>
            <a:lvl1pPr marL="0" indent="0">
              <a:buFont typeface="+mj-lt"/>
              <a:buNone/>
              <a:defRPr sz="20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Beschriftung 4</a:t>
            </a:r>
          </a:p>
        </p:txBody>
      </p:sp>
      <p:sp>
        <p:nvSpPr>
          <p:cNvPr id="21" name="Textplatzhalter 4"/>
          <p:cNvSpPr>
            <a:spLocks noGrp="1"/>
          </p:cNvSpPr>
          <p:nvPr>
            <p:ph type="body" sz="quarter" idx="25" hasCustomPrompt="1"/>
          </p:nvPr>
        </p:nvSpPr>
        <p:spPr>
          <a:xfrm>
            <a:off x="8809374" y="3140973"/>
            <a:ext cx="290512" cy="314325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4</a:t>
            </a:r>
          </a:p>
        </p:txBody>
      </p:sp>
      <p:sp>
        <p:nvSpPr>
          <p:cNvPr id="22" name="Textplatzhalter 2"/>
          <p:cNvSpPr>
            <a:spLocks noGrp="1"/>
          </p:cNvSpPr>
          <p:nvPr>
            <p:ph type="body" sz="quarter" idx="26" hasCustomPrompt="1"/>
          </p:nvPr>
        </p:nvSpPr>
        <p:spPr>
          <a:xfrm>
            <a:off x="9197060" y="3599841"/>
            <a:ext cx="2484438" cy="368299"/>
          </a:xfrm>
        </p:spPr>
        <p:txBody>
          <a:bodyPr/>
          <a:lstStyle>
            <a:lvl1pPr marL="0" indent="0">
              <a:buFont typeface="+mj-lt"/>
              <a:buNone/>
              <a:defRPr sz="20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Beschriftung 5</a:t>
            </a:r>
          </a:p>
        </p:txBody>
      </p:sp>
      <p:sp>
        <p:nvSpPr>
          <p:cNvPr id="23" name="Textplatzhalter 4"/>
          <p:cNvSpPr>
            <a:spLocks noGrp="1"/>
          </p:cNvSpPr>
          <p:nvPr>
            <p:ph type="body" sz="quarter" idx="27" hasCustomPrompt="1"/>
          </p:nvPr>
        </p:nvSpPr>
        <p:spPr>
          <a:xfrm>
            <a:off x="8809374" y="3615935"/>
            <a:ext cx="290512" cy="314325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5</a:t>
            </a:r>
          </a:p>
        </p:txBody>
      </p:sp>
      <p:sp>
        <p:nvSpPr>
          <p:cNvPr id="25" name="Textplatzhalter 2"/>
          <p:cNvSpPr>
            <a:spLocks noGrp="1"/>
          </p:cNvSpPr>
          <p:nvPr>
            <p:ph type="body" sz="quarter" idx="28" hasCustomPrompt="1"/>
          </p:nvPr>
        </p:nvSpPr>
        <p:spPr>
          <a:xfrm>
            <a:off x="9197060" y="4074803"/>
            <a:ext cx="2484438" cy="368299"/>
          </a:xfrm>
        </p:spPr>
        <p:txBody>
          <a:bodyPr/>
          <a:lstStyle>
            <a:lvl1pPr marL="0" indent="0">
              <a:buFont typeface="+mj-lt"/>
              <a:buNone/>
              <a:defRPr sz="20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Beschriftung 6</a:t>
            </a:r>
          </a:p>
        </p:txBody>
      </p:sp>
      <p:sp>
        <p:nvSpPr>
          <p:cNvPr id="26" name="Textplatzhalter 4"/>
          <p:cNvSpPr>
            <a:spLocks noGrp="1"/>
          </p:cNvSpPr>
          <p:nvPr>
            <p:ph type="body" sz="quarter" idx="29" hasCustomPrompt="1"/>
          </p:nvPr>
        </p:nvSpPr>
        <p:spPr>
          <a:xfrm>
            <a:off x="8809374" y="4090897"/>
            <a:ext cx="290512" cy="314325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6</a:t>
            </a:r>
          </a:p>
        </p:txBody>
      </p:sp>
      <p:sp>
        <p:nvSpPr>
          <p:cNvPr id="27" name="Textplatzhalter 2"/>
          <p:cNvSpPr>
            <a:spLocks noGrp="1"/>
          </p:cNvSpPr>
          <p:nvPr>
            <p:ph type="body" sz="quarter" idx="30" hasCustomPrompt="1"/>
          </p:nvPr>
        </p:nvSpPr>
        <p:spPr>
          <a:xfrm>
            <a:off x="9198311" y="4549765"/>
            <a:ext cx="2484438" cy="368299"/>
          </a:xfrm>
        </p:spPr>
        <p:txBody>
          <a:bodyPr/>
          <a:lstStyle>
            <a:lvl1pPr marL="0" indent="0">
              <a:buFont typeface="+mj-lt"/>
              <a:buNone/>
              <a:defRPr sz="20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Beschriftung 7</a:t>
            </a:r>
          </a:p>
        </p:txBody>
      </p:sp>
      <p:sp>
        <p:nvSpPr>
          <p:cNvPr id="28" name="Textplatzhalter 4"/>
          <p:cNvSpPr>
            <a:spLocks noGrp="1"/>
          </p:cNvSpPr>
          <p:nvPr>
            <p:ph type="body" sz="quarter" idx="31" hasCustomPrompt="1"/>
          </p:nvPr>
        </p:nvSpPr>
        <p:spPr>
          <a:xfrm>
            <a:off x="8810625" y="4565859"/>
            <a:ext cx="290512" cy="314325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7</a:t>
            </a:r>
          </a:p>
        </p:txBody>
      </p:sp>
      <p:sp>
        <p:nvSpPr>
          <p:cNvPr id="29" name="Textplatzhalter 2"/>
          <p:cNvSpPr>
            <a:spLocks noGrp="1"/>
          </p:cNvSpPr>
          <p:nvPr>
            <p:ph type="body" sz="quarter" idx="32" hasCustomPrompt="1"/>
          </p:nvPr>
        </p:nvSpPr>
        <p:spPr>
          <a:xfrm>
            <a:off x="9198311" y="5024727"/>
            <a:ext cx="2484438" cy="368299"/>
          </a:xfrm>
        </p:spPr>
        <p:txBody>
          <a:bodyPr/>
          <a:lstStyle>
            <a:lvl1pPr marL="0" indent="0">
              <a:buFont typeface="+mj-lt"/>
              <a:buNone/>
              <a:defRPr sz="20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Beschriftung 8</a:t>
            </a:r>
          </a:p>
        </p:txBody>
      </p:sp>
      <p:sp>
        <p:nvSpPr>
          <p:cNvPr id="30" name="Textplatzhalter 4"/>
          <p:cNvSpPr>
            <a:spLocks noGrp="1"/>
          </p:cNvSpPr>
          <p:nvPr>
            <p:ph type="body" sz="quarter" idx="33" hasCustomPrompt="1"/>
          </p:nvPr>
        </p:nvSpPr>
        <p:spPr>
          <a:xfrm>
            <a:off x="8810625" y="5040821"/>
            <a:ext cx="290512" cy="314325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8</a:t>
            </a:r>
          </a:p>
        </p:txBody>
      </p:sp>
      <p:sp>
        <p:nvSpPr>
          <p:cNvPr id="31" name="Textplatzhalter 2"/>
          <p:cNvSpPr>
            <a:spLocks noGrp="1"/>
          </p:cNvSpPr>
          <p:nvPr>
            <p:ph type="body" sz="quarter" idx="34" hasCustomPrompt="1"/>
          </p:nvPr>
        </p:nvSpPr>
        <p:spPr>
          <a:xfrm>
            <a:off x="9197060" y="5499683"/>
            <a:ext cx="2484438" cy="368299"/>
          </a:xfrm>
        </p:spPr>
        <p:txBody>
          <a:bodyPr/>
          <a:lstStyle>
            <a:lvl1pPr marL="0" indent="0">
              <a:buFont typeface="+mj-lt"/>
              <a:buNone/>
              <a:defRPr sz="200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de-DE" dirty="0"/>
              <a:t>Beschriftung 9</a:t>
            </a:r>
          </a:p>
        </p:txBody>
      </p:sp>
      <p:sp>
        <p:nvSpPr>
          <p:cNvPr id="32" name="Textplatzhalter 4"/>
          <p:cNvSpPr>
            <a:spLocks noGrp="1"/>
          </p:cNvSpPr>
          <p:nvPr>
            <p:ph type="body" sz="quarter" idx="35" hasCustomPrompt="1"/>
          </p:nvPr>
        </p:nvSpPr>
        <p:spPr>
          <a:xfrm>
            <a:off x="8809374" y="5515783"/>
            <a:ext cx="290512" cy="314325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9</a:t>
            </a:r>
          </a:p>
        </p:txBody>
      </p:sp>
      <p:sp>
        <p:nvSpPr>
          <p:cNvPr id="33" name="Bildplatzhalter 6"/>
          <p:cNvSpPr>
            <a:spLocks noGrp="1"/>
          </p:cNvSpPr>
          <p:nvPr>
            <p:ph type="pic" sz="quarter" idx="11" hasCustomPrompt="1"/>
          </p:nvPr>
        </p:nvSpPr>
        <p:spPr>
          <a:xfrm>
            <a:off x="349250" y="1518003"/>
            <a:ext cx="4306888" cy="2483994"/>
          </a:xfrm>
          <a:ln>
            <a:solidFill>
              <a:srgbClr val="E66914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34" name="Bildplatzhalter 8"/>
          <p:cNvSpPr>
            <a:spLocks noGrp="1"/>
          </p:cNvSpPr>
          <p:nvPr>
            <p:ph type="pic" sz="quarter" idx="12" hasCustomPrompt="1"/>
          </p:nvPr>
        </p:nvSpPr>
        <p:spPr>
          <a:xfrm>
            <a:off x="2758288" y="2843214"/>
            <a:ext cx="5328538" cy="3357561"/>
          </a:xfrm>
          <a:ln w="3175">
            <a:solidFill>
              <a:srgbClr val="E66914"/>
            </a:solidFill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37" name="Titel 17"/>
          <p:cNvSpPr>
            <a:spLocks noGrp="1"/>
          </p:cNvSpPr>
          <p:nvPr>
            <p:ph type="title" hasCustomPrompt="1"/>
          </p:nvPr>
        </p:nvSpPr>
        <p:spPr>
          <a:xfrm>
            <a:off x="345242" y="268371"/>
            <a:ext cx="11511796" cy="568242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de-DE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 durch Klicken bearbeiten</a:t>
            </a:r>
          </a:p>
        </p:txBody>
      </p:sp>
      <p:sp>
        <p:nvSpPr>
          <p:cNvPr id="38" name="Textplatzhalt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344570" y="836613"/>
            <a:ext cx="11512712" cy="431800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de-DE" sz="2800" spc="-100" dirty="0">
                <a:solidFill>
                  <a:schemeClr val="accent2"/>
                </a:solidFill>
              </a:defRPr>
            </a:lvl1pPr>
          </a:lstStyle>
          <a:p>
            <a:pPr marL="0" lvl="0" indent="0">
              <a:buNone/>
            </a:pPr>
            <a:r>
              <a:rPr lang="de-DE" dirty="0"/>
              <a:t>Unterüberschrift bearbeiten</a:t>
            </a:r>
          </a:p>
        </p:txBody>
      </p:sp>
    </p:spTree>
    <p:extLst>
      <p:ext uri="{BB962C8B-B14F-4D97-AF65-F5344CB8AC3E}">
        <p14:creationId xmlns:p14="http://schemas.microsoft.com/office/powerpoint/2010/main" val="1831310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/ Grafik mit Anmerkung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Inhaltsplatzhalter 5"/>
          <p:cNvSpPr>
            <a:spLocks noGrp="1"/>
          </p:cNvSpPr>
          <p:nvPr>
            <p:ph sz="quarter" idx="10" hasCustomPrompt="1"/>
          </p:nvPr>
        </p:nvSpPr>
        <p:spPr>
          <a:xfrm>
            <a:off x="578056" y="2413529"/>
            <a:ext cx="1521678" cy="1218671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de-DE" sz="2000" dirty="0"/>
              <a:t>Punkt 1</a:t>
            </a:r>
            <a:endParaRPr lang="de-DE" dirty="0"/>
          </a:p>
        </p:txBody>
      </p:sp>
      <p:sp>
        <p:nvSpPr>
          <p:cNvPr id="36" name="Inhaltsplatzhalter 5"/>
          <p:cNvSpPr>
            <a:spLocks noGrp="1"/>
          </p:cNvSpPr>
          <p:nvPr>
            <p:ph sz="quarter" idx="11" hasCustomPrompt="1"/>
          </p:nvPr>
        </p:nvSpPr>
        <p:spPr>
          <a:xfrm>
            <a:off x="578056" y="4376232"/>
            <a:ext cx="1521678" cy="1252537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de-DE" sz="2000" dirty="0"/>
              <a:t>Punkt 2</a:t>
            </a:r>
            <a:endParaRPr lang="de-DE" dirty="0"/>
          </a:p>
        </p:txBody>
      </p:sp>
      <p:sp>
        <p:nvSpPr>
          <p:cNvPr id="37" name="Inhaltsplatzhalter 5"/>
          <p:cNvSpPr>
            <a:spLocks noGrp="1"/>
          </p:cNvSpPr>
          <p:nvPr>
            <p:ph sz="quarter" idx="12" hasCustomPrompt="1"/>
          </p:nvPr>
        </p:nvSpPr>
        <p:spPr>
          <a:xfrm>
            <a:off x="10287000" y="1500612"/>
            <a:ext cx="1583267" cy="119327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de-DE" sz="2000" dirty="0"/>
              <a:t>Punkt 3</a:t>
            </a:r>
            <a:endParaRPr lang="de-DE" dirty="0"/>
          </a:p>
        </p:txBody>
      </p:sp>
      <p:sp>
        <p:nvSpPr>
          <p:cNvPr id="38" name="Inhaltsplatzhalter 5"/>
          <p:cNvSpPr>
            <a:spLocks noGrp="1"/>
          </p:cNvSpPr>
          <p:nvPr>
            <p:ph sz="quarter" idx="13" hasCustomPrompt="1"/>
          </p:nvPr>
        </p:nvSpPr>
        <p:spPr>
          <a:xfrm>
            <a:off x="10286999" y="3125893"/>
            <a:ext cx="1583267" cy="119327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de-DE" sz="2000" dirty="0"/>
              <a:t>Punkt 4</a:t>
            </a:r>
            <a:endParaRPr lang="de-DE" dirty="0"/>
          </a:p>
        </p:txBody>
      </p:sp>
      <p:sp>
        <p:nvSpPr>
          <p:cNvPr id="39" name="Inhaltsplatzhalter 5"/>
          <p:cNvSpPr>
            <a:spLocks noGrp="1"/>
          </p:cNvSpPr>
          <p:nvPr>
            <p:ph sz="quarter" idx="14" hasCustomPrompt="1"/>
          </p:nvPr>
        </p:nvSpPr>
        <p:spPr>
          <a:xfrm>
            <a:off x="10286999" y="4750330"/>
            <a:ext cx="1583267" cy="119327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de-DE" sz="2000" dirty="0"/>
              <a:t>Punkt 5</a:t>
            </a:r>
            <a:endParaRPr lang="de-DE" dirty="0"/>
          </a:p>
        </p:txBody>
      </p:sp>
      <p:sp>
        <p:nvSpPr>
          <p:cNvPr id="40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2484438" y="1681163"/>
            <a:ext cx="7364412" cy="4164012"/>
          </a:xfrm>
          <a:ln>
            <a:solidFill>
              <a:srgbClr val="E66914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4" name="Titel 17"/>
          <p:cNvSpPr>
            <a:spLocks noGrp="1"/>
          </p:cNvSpPr>
          <p:nvPr>
            <p:ph type="title" hasCustomPrompt="1"/>
          </p:nvPr>
        </p:nvSpPr>
        <p:spPr>
          <a:xfrm>
            <a:off x="345242" y="268371"/>
            <a:ext cx="11511796" cy="568242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de-DE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 durch Klicken bearbeiten</a:t>
            </a:r>
          </a:p>
        </p:txBody>
      </p:sp>
      <p:sp>
        <p:nvSpPr>
          <p:cNvPr id="15" name="Textplatzhalt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344570" y="836613"/>
            <a:ext cx="11512712" cy="431800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de-DE" sz="2800" spc="-100" dirty="0">
                <a:solidFill>
                  <a:schemeClr val="accent2"/>
                </a:solidFill>
              </a:defRPr>
            </a:lvl1pPr>
          </a:lstStyle>
          <a:p>
            <a:pPr marL="0" lvl="0" indent="0">
              <a:buNone/>
            </a:pPr>
            <a:r>
              <a:rPr lang="de-DE" dirty="0"/>
              <a:t>Unterüberschrift bearbeiten</a:t>
            </a:r>
          </a:p>
        </p:txBody>
      </p:sp>
    </p:spTree>
    <p:extLst>
      <p:ext uri="{BB962C8B-B14F-4D97-AF65-F5344CB8AC3E}">
        <p14:creationId xmlns:p14="http://schemas.microsoft.com/office/powerpoint/2010/main" val="1468769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8975725" y="0"/>
            <a:ext cx="3216275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Hier Bild einfügen</a:t>
            </a:r>
          </a:p>
        </p:txBody>
      </p:sp>
      <p:sp>
        <p:nvSpPr>
          <p:cNvPr id="6" name="Titel 17"/>
          <p:cNvSpPr>
            <a:spLocks noGrp="1"/>
          </p:cNvSpPr>
          <p:nvPr>
            <p:ph type="title" hasCustomPrompt="1"/>
          </p:nvPr>
        </p:nvSpPr>
        <p:spPr>
          <a:xfrm>
            <a:off x="345243" y="268371"/>
            <a:ext cx="8438470" cy="568242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de-DE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 durch Klicken bearbeiten</a:t>
            </a:r>
          </a:p>
        </p:txBody>
      </p:sp>
      <p:sp>
        <p:nvSpPr>
          <p:cNvPr id="7" name="Textplatzhalt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344571" y="836613"/>
            <a:ext cx="8439142" cy="431800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de-DE" sz="2800" spc="-100" dirty="0">
                <a:solidFill>
                  <a:schemeClr val="accent2"/>
                </a:solidFill>
              </a:defRPr>
            </a:lvl1pPr>
          </a:lstStyle>
          <a:p>
            <a:pPr marL="0" lvl="0" indent="0">
              <a:buNone/>
            </a:pPr>
            <a:r>
              <a:rPr lang="de-DE" dirty="0"/>
              <a:t>Unterüberschrift bearbeiten</a:t>
            </a:r>
          </a:p>
        </p:txBody>
      </p:sp>
      <p:sp>
        <p:nvSpPr>
          <p:cNvPr id="9" name="Inhaltsplatzhalter 11"/>
          <p:cNvSpPr>
            <a:spLocks noGrp="1"/>
          </p:cNvSpPr>
          <p:nvPr>
            <p:ph sz="quarter" idx="14"/>
          </p:nvPr>
        </p:nvSpPr>
        <p:spPr>
          <a:xfrm>
            <a:off x="334963" y="1396093"/>
            <a:ext cx="8464550" cy="4804682"/>
          </a:xfrm>
        </p:spPr>
        <p:txBody>
          <a:bodyPr/>
          <a:lstStyle>
            <a:lvl1pPr marL="342900" indent="-3429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/>
            </a:lvl1pPr>
            <a:lvl2pPr marL="685800" indent="-228600">
              <a:buClr>
                <a:schemeClr val="accent1"/>
              </a:buClr>
              <a:buSzPct val="100000"/>
              <a:buFont typeface="Symbol" panose="05050102010706020507" pitchFamily="18" charset="2"/>
              <a:buChar char="-"/>
              <a:defRPr/>
            </a:lvl2pPr>
            <a:lvl3pPr marL="1257300" indent="-3429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1657350" indent="-285750"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  <a:defRPr/>
            </a:lvl4pPr>
            <a:lvl5pPr marL="2114550" indent="-28575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93823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Seite mit 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7"/>
          <p:cNvSpPr>
            <a:spLocks noGrp="1"/>
          </p:cNvSpPr>
          <p:nvPr>
            <p:ph type="title" hasCustomPrompt="1"/>
          </p:nvPr>
        </p:nvSpPr>
        <p:spPr>
          <a:xfrm>
            <a:off x="345242" y="268371"/>
            <a:ext cx="11511796" cy="568242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de-DE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 durch Klicken bearbeiten</a:t>
            </a:r>
          </a:p>
        </p:txBody>
      </p:sp>
      <p:sp>
        <p:nvSpPr>
          <p:cNvPr id="9" name="Textplatzhalt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344570" y="836613"/>
            <a:ext cx="11512712" cy="431800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de-DE" sz="2800" spc="-100" dirty="0">
                <a:solidFill>
                  <a:schemeClr val="accent2"/>
                </a:solidFill>
              </a:defRPr>
            </a:lvl1pPr>
          </a:lstStyle>
          <a:p>
            <a:pPr marL="0" lvl="0" indent="0">
              <a:buNone/>
            </a:pPr>
            <a:r>
              <a:rPr lang="de-DE" dirty="0"/>
              <a:t>Unterüberschrift bearbeiten</a:t>
            </a:r>
          </a:p>
        </p:txBody>
      </p:sp>
    </p:spTree>
    <p:extLst>
      <p:ext uri="{BB962C8B-B14F-4D97-AF65-F5344CB8AC3E}">
        <p14:creationId xmlns:p14="http://schemas.microsoft.com/office/powerpoint/2010/main" val="33331785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mit Symb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058862" y="1268413"/>
            <a:ext cx="7069138" cy="2897187"/>
          </a:xfrm>
        </p:spPr>
        <p:txBody>
          <a:bodyPr/>
          <a:lstStyle>
            <a:lvl1pPr marL="0" indent="0" algn="l">
              <a:buClr>
                <a:srgbClr val="E66914"/>
              </a:buClr>
              <a:buFont typeface="Arial" panose="020B0604020202020204" pitchFamily="34" charset="0"/>
              <a:buNone/>
              <a:defRPr sz="2800" b="0" spc="0" baseline="0">
                <a:solidFill>
                  <a:srgbClr val="002060"/>
                </a:solidFill>
              </a:defRPr>
            </a:lvl1pPr>
          </a:lstStyle>
          <a:p>
            <a:pPr lvl="0"/>
            <a:r>
              <a:rPr lang="de-DE" dirty="0"/>
              <a:t>»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«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5725" y="-1"/>
            <a:ext cx="3120705" cy="6200775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58861" y="4708224"/>
            <a:ext cx="7069137" cy="571500"/>
          </a:xfrm>
        </p:spPr>
        <p:txBody>
          <a:bodyPr/>
          <a:lstStyle>
            <a:lvl1pPr marL="0" indent="0">
              <a:buNone/>
              <a:defRPr sz="4800" spc="-200" baseline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Name des Autors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58862" y="5443354"/>
            <a:ext cx="7069137" cy="571500"/>
          </a:xfrm>
        </p:spPr>
        <p:txBody>
          <a:bodyPr/>
          <a:lstStyle>
            <a:lvl1pPr marL="0" indent="0">
              <a:buNone/>
              <a:defRPr sz="2800" spc="-100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Position/Firma o.ä.</a:t>
            </a:r>
          </a:p>
        </p:txBody>
      </p:sp>
    </p:spTree>
    <p:extLst>
      <p:ext uri="{BB962C8B-B14F-4D97-AF65-F5344CB8AC3E}">
        <p14:creationId xmlns:p14="http://schemas.microsoft.com/office/powerpoint/2010/main" val="30246185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mit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5" hasCustomPrompt="1"/>
          </p:nvPr>
        </p:nvSpPr>
        <p:spPr>
          <a:xfrm>
            <a:off x="8975725" y="0"/>
            <a:ext cx="3216275" cy="6858000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Hier Bild einfügen</a:t>
            </a:r>
          </a:p>
        </p:txBody>
      </p:sp>
      <p:sp>
        <p:nvSpPr>
          <p:cNvPr id="7" name="Textplatzhalt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058862" y="1268413"/>
            <a:ext cx="7069138" cy="2897187"/>
          </a:xfrm>
        </p:spPr>
        <p:txBody>
          <a:bodyPr/>
          <a:lstStyle>
            <a:lvl1pPr marL="0" indent="0" algn="l">
              <a:buClr>
                <a:srgbClr val="E66914"/>
              </a:buClr>
              <a:buFont typeface="Arial" panose="020B0604020202020204" pitchFamily="34" charset="0"/>
              <a:buNone/>
              <a:defRPr sz="2800" b="0" spc="0" baseline="0">
                <a:solidFill>
                  <a:srgbClr val="002060"/>
                </a:solidFill>
              </a:defRPr>
            </a:lvl1pPr>
          </a:lstStyle>
          <a:p>
            <a:pPr lvl="0"/>
            <a:r>
              <a:rPr lang="de-DE" dirty="0"/>
              <a:t>»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«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58861" y="4708224"/>
            <a:ext cx="7069137" cy="571500"/>
          </a:xfrm>
        </p:spPr>
        <p:txBody>
          <a:bodyPr/>
          <a:lstStyle>
            <a:lvl1pPr marL="0" indent="0">
              <a:buNone/>
              <a:defRPr sz="4800" spc="-200" baseline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Name des Autors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58862" y="5443354"/>
            <a:ext cx="7069137" cy="571500"/>
          </a:xfrm>
        </p:spPr>
        <p:txBody>
          <a:bodyPr/>
          <a:lstStyle>
            <a:lvl1pPr marL="0" indent="0">
              <a:buNone/>
              <a:defRPr sz="2800" spc="-100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Position/Firma o.ä.</a:t>
            </a:r>
          </a:p>
        </p:txBody>
      </p:sp>
    </p:spTree>
    <p:extLst>
      <p:ext uri="{BB962C8B-B14F-4D97-AF65-F5344CB8AC3E}">
        <p14:creationId xmlns:p14="http://schemas.microsoft.com/office/powerpoint/2010/main" val="12616002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blauer Hintergrund">
    <p:bg>
      <p:bgPr>
        <a:solidFill>
          <a:srgbClr val="A7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5725" y="0"/>
            <a:ext cx="3216275" cy="6858000"/>
          </a:xfrm>
          <a:prstGeom prst="rect">
            <a:avLst/>
          </a:prstGeom>
        </p:spPr>
      </p:pic>
      <p:sp>
        <p:nvSpPr>
          <p:cNvPr id="8" name="Textplatzhalt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058862" y="836613"/>
            <a:ext cx="7069138" cy="3328987"/>
          </a:xfrm>
        </p:spPr>
        <p:txBody>
          <a:bodyPr/>
          <a:lstStyle>
            <a:lvl1pPr marL="0" indent="0" algn="l">
              <a:buClr>
                <a:srgbClr val="E66914"/>
              </a:buClr>
              <a:buFont typeface="Arial" panose="020B0604020202020204" pitchFamily="34" charset="0"/>
              <a:buNone/>
              <a:defRPr sz="2800" b="0" spc="0" baseline="0">
                <a:solidFill>
                  <a:srgbClr val="002060"/>
                </a:solidFill>
              </a:defRPr>
            </a:lvl1pPr>
          </a:lstStyle>
          <a:p>
            <a:pPr lvl="0"/>
            <a:r>
              <a:rPr lang="de-DE" dirty="0"/>
              <a:t>»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. «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58861" y="4708224"/>
            <a:ext cx="7069137" cy="571500"/>
          </a:xfrm>
        </p:spPr>
        <p:txBody>
          <a:bodyPr/>
          <a:lstStyle>
            <a:lvl1pPr marL="0" indent="0">
              <a:buNone/>
              <a:defRPr sz="4800" spc="-200" baseline="0"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Name des Autors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58862" y="5443354"/>
            <a:ext cx="7069137" cy="571500"/>
          </a:xfrm>
        </p:spPr>
        <p:txBody>
          <a:bodyPr/>
          <a:lstStyle>
            <a:lvl1pPr marL="0" indent="0">
              <a:buNone/>
              <a:defRPr sz="2800" spc="-100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Position/Firma o.ä.</a:t>
            </a:r>
          </a:p>
        </p:txBody>
      </p:sp>
    </p:spTree>
    <p:extLst>
      <p:ext uri="{BB962C8B-B14F-4D97-AF65-F5344CB8AC3E}">
        <p14:creationId xmlns:p14="http://schemas.microsoft.com/office/powerpoint/2010/main" val="22078008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Bild mit Auss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836613"/>
            <a:ext cx="12192000" cy="495428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Hier großes Bild einfügen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>
          <a:xfrm>
            <a:off x="1" y="4787901"/>
            <a:ext cx="7721600" cy="1002998"/>
          </a:xfrm>
          <a:solidFill>
            <a:schemeClr val="accent1">
              <a:alpha val="62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lvl1pPr algn="l">
              <a:defRPr lang="de-DE" sz="4000" baseline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algn="ctr"/>
            <a:r>
              <a:rPr lang="de-DE" dirty="0"/>
              <a:t>Hier Aussage eingeben</a:t>
            </a:r>
          </a:p>
        </p:txBody>
      </p:sp>
    </p:spTree>
    <p:extLst>
      <p:ext uri="{BB962C8B-B14F-4D97-AF65-F5344CB8AC3E}">
        <p14:creationId xmlns:p14="http://schemas.microsoft.com/office/powerpoint/2010/main" val="35407649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ssage ohne Folien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334963" y="1268413"/>
            <a:ext cx="11522075" cy="4333081"/>
          </a:xfrm>
        </p:spPr>
        <p:txBody>
          <a:bodyPr>
            <a:normAutofit/>
          </a:bodyPr>
          <a:lstStyle>
            <a:lvl1pPr marL="0" indent="0" algn="ctr">
              <a:buNone/>
              <a:defRPr sz="7200" b="0" baseline="0"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000130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rittfolg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44130" y="1711662"/>
            <a:ext cx="3007618" cy="424732"/>
          </a:xfrm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 dirty="0"/>
              <a:t>1. Schritt bearbeiten</a:t>
            </a:r>
          </a:p>
        </p:txBody>
      </p:sp>
      <p:sp>
        <p:nvSpPr>
          <p:cNvPr id="19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46509" y="2435634"/>
            <a:ext cx="3007618" cy="424732"/>
          </a:xfrm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 dirty="0"/>
              <a:t>2. Schritt bearbeiten</a:t>
            </a:r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6510" y="3159606"/>
            <a:ext cx="3007618" cy="424732"/>
          </a:xfrm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 dirty="0"/>
              <a:t>3. Schritt bearbeiten</a:t>
            </a:r>
          </a:p>
        </p:txBody>
      </p:sp>
      <p:sp>
        <p:nvSpPr>
          <p:cNvPr id="22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32583" y="3883578"/>
            <a:ext cx="3007618" cy="424732"/>
          </a:xfrm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 dirty="0"/>
              <a:t>4. Schritt bearbeiten</a:t>
            </a:r>
          </a:p>
        </p:txBody>
      </p:sp>
      <p:sp>
        <p:nvSpPr>
          <p:cNvPr id="23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34962" y="4607550"/>
            <a:ext cx="3007618" cy="424732"/>
          </a:xfrm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 dirty="0"/>
              <a:t>5. Schritt bearbeiten</a:t>
            </a:r>
          </a:p>
        </p:txBody>
      </p:sp>
      <p:sp>
        <p:nvSpPr>
          <p:cNvPr id="25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34962" y="5331522"/>
            <a:ext cx="3007618" cy="424732"/>
          </a:xfrm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 dirty="0"/>
              <a:t>6. Schritt bearbeiten</a:t>
            </a:r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22" hasCustomPrompt="1"/>
          </p:nvPr>
        </p:nvSpPr>
        <p:spPr>
          <a:xfrm>
            <a:off x="8975725" y="0"/>
            <a:ext cx="3216275" cy="6858000"/>
          </a:xfrm>
          <a:solidFill>
            <a:schemeClr val="bg1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Hier Bild einfügen</a:t>
            </a:r>
          </a:p>
        </p:txBody>
      </p:sp>
      <p:sp>
        <p:nvSpPr>
          <p:cNvPr id="12" name="Titel 17"/>
          <p:cNvSpPr>
            <a:spLocks noGrp="1"/>
          </p:cNvSpPr>
          <p:nvPr>
            <p:ph type="title" hasCustomPrompt="1"/>
          </p:nvPr>
        </p:nvSpPr>
        <p:spPr>
          <a:xfrm>
            <a:off x="345242" y="268371"/>
            <a:ext cx="8442623" cy="568242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de-DE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 durch Klicken bearbeiten</a:t>
            </a:r>
          </a:p>
        </p:txBody>
      </p:sp>
      <p:sp>
        <p:nvSpPr>
          <p:cNvPr id="13" name="Textplatzhalter 19"/>
          <p:cNvSpPr>
            <a:spLocks noGrp="1"/>
          </p:cNvSpPr>
          <p:nvPr>
            <p:ph type="body" sz="quarter" idx="23" hasCustomPrompt="1"/>
          </p:nvPr>
        </p:nvSpPr>
        <p:spPr>
          <a:xfrm>
            <a:off x="344570" y="836613"/>
            <a:ext cx="8443295" cy="431800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de-DE" sz="2800" spc="-100" dirty="0">
                <a:solidFill>
                  <a:schemeClr val="accent2"/>
                </a:solidFill>
              </a:defRPr>
            </a:lvl1pPr>
          </a:lstStyle>
          <a:p>
            <a:pPr marL="0" lvl="0" indent="0">
              <a:buNone/>
            </a:pPr>
            <a:r>
              <a:rPr lang="de-DE" dirty="0"/>
              <a:t>Unterüberschrift bearbeiten</a:t>
            </a:r>
          </a:p>
        </p:txBody>
      </p:sp>
    </p:spTree>
    <p:extLst>
      <p:ext uri="{BB962C8B-B14F-4D97-AF65-F5344CB8AC3E}">
        <p14:creationId xmlns:p14="http://schemas.microsoft.com/office/powerpoint/2010/main" val="39633726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rittfolge mit Symb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44130" y="1711662"/>
            <a:ext cx="3007618" cy="424732"/>
          </a:xfrm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 dirty="0"/>
              <a:t>1. Schritt bearbeiten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46509" y="2435634"/>
            <a:ext cx="3007618" cy="424732"/>
          </a:xfrm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 dirty="0"/>
              <a:t>2. Schritt bearbeiten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6510" y="3159606"/>
            <a:ext cx="3007618" cy="424732"/>
          </a:xfrm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 dirty="0"/>
              <a:t>3. Schritt bearbeiten</a:t>
            </a:r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32583" y="3883578"/>
            <a:ext cx="3007618" cy="424732"/>
          </a:xfrm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 dirty="0"/>
              <a:t>4. Schritt bearbeiten</a:t>
            </a:r>
          </a:p>
        </p:txBody>
      </p:sp>
      <p:sp>
        <p:nvSpPr>
          <p:cNvPr id="24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34962" y="4607550"/>
            <a:ext cx="3007618" cy="424732"/>
          </a:xfrm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 dirty="0"/>
              <a:t>5. Schritt bearbeiten</a:t>
            </a:r>
          </a:p>
        </p:txBody>
      </p:sp>
      <p:sp>
        <p:nvSpPr>
          <p:cNvPr id="26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34962" y="5331522"/>
            <a:ext cx="3007618" cy="424732"/>
          </a:xfrm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 dirty="0"/>
              <a:t>6. Schritt bearbeiten</a:t>
            </a:r>
          </a:p>
        </p:txBody>
      </p:sp>
      <p:sp>
        <p:nvSpPr>
          <p:cNvPr id="28" name="Bildplatzhalter 14"/>
          <p:cNvSpPr>
            <a:spLocks noGrp="1"/>
          </p:cNvSpPr>
          <p:nvPr>
            <p:ph type="pic" sz="quarter" idx="22" hasCustomPrompt="1"/>
          </p:nvPr>
        </p:nvSpPr>
        <p:spPr>
          <a:xfrm>
            <a:off x="8975725" y="0"/>
            <a:ext cx="3216275" cy="6858000"/>
          </a:xfrm>
          <a:solidFill>
            <a:schemeClr val="bg1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Hier Bild einfügen</a:t>
            </a:r>
          </a:p>
        </p:txBody>
      </p:sp>
      <p:sp>
        <p:nvSpPr>
          <p:cNvPr id="30" name="Titel 17"/>
          <p:cNvSpPr>
            <a:spLocks noGrp="1"/>
          </p:cNvSpPr>
          <p:nvPr>
            <p:ph type="title" hasCustomPrompt="1"/>
          </p:nvPr>
        </p:nvSpPr>
        <p:spPr>
          <a:xfrm>
            <a:off x="345242" y="268371"/>
            <a:ext cx="8442623" cy="568242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de-DE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 durch Klicken bearbeiten</a:t>
            </a:r>
          </a:p>
        </p:txBody>
      </p:sp>
      <p:sp>
        <p:nvSpPr>
          <p:cNvPr id="31" name="Textplatzhalter 19"/>
          <p:cNvSpPr>
            <a:spLocks noGrp="1"/>
          </p:cNvSpPr>
          <p:nvPr>
            <p:ph type="body" sz="quarter" idx="23" hasCustomPrompt="1"/>
          </p:nvPr>
        </p:nvSpPr>
        <p:spPr>
          <a:xfrm>
            <a:off x="344570" y="836613"/>
            <a:ext cx="8443295" cy="431800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de-DE" sz="2800" spc="-100" dirty="0">
                <a:solidFill>
                  <a:schemeClr val="accent2"/>
                </a:solidFill>
              </a:defRPr>
            </a:lvl1pPr>
          </a:lstStyle>
          <a:p>
            <a:pPr marL="0" lvl="0" indent="0">
              <a:buNone/>
            </a:pPr>
            <a:r>
              <a:rPr lang="de-DE" dirty="0"/>
              <a:t>Unterüberschrift bearbeiten</a:t>
            </a:r>
          </a:p>
        </p:txBody>
      </p:sp>
    </p:spTree>
    <p:extLst>
      <p:ext uri="{BB962C8B-B14F-4D97-AF65-F5344CB8AC3E}">
        <p14:creationId xmlns:p14="http://schemas.microsoft.com/office/powerpoint/2010/main" val="28599737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_blau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44130" y="1711662"/>
            <a:ext cx="3007618" cy="424732"/>
          </a:xfrm>
          <a:ln w="19050">
            <a:solidFill>
              <a:schemeClr val="bg1"/>
            </a:solidFill>
          </a:ln>
        </p:spPr>
        <p:txBody>
          <a:bodyPr wrap="none">
            <a:sp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 dirty="0"/>
              <a:t>1. Schritt bearbeiten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46509" y="2435634"/>
            <a:ext cx="3007618" cy="424732"/>
          </a:xfrm>
          <a:ln w="19050">
            <a:solidFill>
              <a:schemeClr val="bg1"/>
            </a:solidFill>
          </a:ln>
        </p:spPr>
        <p:txBody>
          <a:bodyPr wrap="none">
            <a:sp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 dirty="0"/>
              <a:t>2. Schritt bearbeiten</a:t>
            </a:r>
          </a:p>
        </p:txBody>
      </p:sp>
      <p:sp>
        <p:nvSpPr>
          <p:cNvPr id="15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6510" y="3159606"/>
            <a:ext cx="3007618" cy="424732"/>
          </a:xfrm>
          <a:ln w="19050">
            <a:solidFill>
              <a:schemeClr val="bg1"/>
            </a:solidFill>
          </a:ln>
        </p:spPr>
        <p:txBody>
          <a:bodyPr wrap="none">
            <a:sp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 dirty="0"/>
              <a:t>3. Schritt bearbeiten</a:t>
            </a:r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32583" y="3883578"/>
            <a:ext cx="3007618" cy="424732"/>
          </a:xfrm>
          <a:ln w="19050">
            <a:solidFill>
              <a:schemeClr val="bg1"/>
            </a:solidFill>
          </a:ln>
        </p:spPr>
        <p:txBody>
          <a:bodyPr wrap="none">
            <a:sp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 dirty="0"/>
              <a:t>4. Schritt bearbeiten</a:t>
            </a:r>
          </a:p>
        </p:txBody>
      </p:sp>
      <p:sp>
        <p:nvSpPr>
          <p:cNvPr id="21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34962" y="4607550"/>
            <a:ext cx="3007618" cy="424732"/>
          </a:xfrm>
          <a:ln w="19050">
            <a:solidFill>
              <a:schemeClr val="bg1"/>
            </a:solidFill>
          </a:ln>
        </p:spPr>
        <p:txBody>
          <a:bodyPr wrap="none">
            <a:sp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 dirty="0"/>
              <a:t>5. Schritt bearbeiten</a:t>
            </a:r>
          </a:p>
        </p:txBody>
      </p:sp>
      <p:sp>
        <p:nvSpPr>
          <p:cNvPr id="22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34962" y="5331522"/>
            <a:ext cx="3007618" cy="424732"/>
          </a:xfrm>
          <a:ln w="19050">
            <a:solidFill>
              <a:schemeClr val="bg1"/>
            </a:solidFill>
          </a:ln>
        </p:spPr>
        <p:txBody>
          <a:bodyPr wrap="none">
            <a:spAutoFit/>
          </a:bodyPr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de-DE" dirty="0"/>
              <a:t>6. Schritt bearbeiten</a:t>
            </a:r>
          </a:p>
        </p:txBody>
      </p:sp>
      <p:sp>
        <p:nvSpPr>
          <p:cNvPr id="23" name="Bildplatzhalter 14"/>
          <p:cNvSpPr>
            <a:spLocks noGrp="1"/>
          </p:cNvSpPr>
          <p:nvPr>
            <p:ph type="pic" sz="quarter" idx="22" hasCustomPrompt="1"/>
          </p:nvPr>
        </p:nvSpPr>
        <p:spPr>
          <a:xfrm>
            <a:off x="8975725" y="0"/>
            <a:ext cx="3216275" cy="6858000"/>
          </a:xfrm>
          <a:solidFill>
            <a:schemeClr val="bg1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Hier Bild einfügen</a:t>
            </a:r>
          </a:p>
        </p:txBody>
      </p:sp>
      <p:sp>
        <p:nvSpPr>
          <p:cNvPr id="24" name="Titel 17"/>
          <p:cNvSpPr>
            <a:spLocks noGrp="1"/>
          </p:cNvSpPr>
          <p:nvPr>
            <p:ph type="title" hasCustomPrompt="1"/>
          </p:nvPr>
        </p:nvSpPr>
        <p:spPr>
          <a:xfrm>
            <a:off x="345242" y="268371"/>
            <a:ext cx="8442623" cy="1000042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de-DE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302820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 userDrawn="1"/>
        </p:nvSpPr>
        <p:spPr>
          <a:xfrm>
            <a:off x="8975725" y="836613"/>
            <a:ext cx="2883397" cy="53641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tIns="180000" bIns="180000" rtlCol="0" anchor="ctr" anchorCtr="0">
            <a:noAutofit/>
          </a:bodyPr>
          <a:lstStyle/>
          <a:p>
            <a:pPr marL="88900" indent="0" algn="ctr">
              <a:spcBef>
                <a:spcPts val="300"/>
              </a:spcBef>
              <a:spcAft>
                <a:spcPts val="300"/>
              </a:spcAft>
            </a:pPr>
            <a:r>
              <a:rPr lang="de-DE" sz="1600" b="0" i="0" dirty="0">
                <a:latin typeface="+mj-lt"/>
              </a:rPr>
              <a:t>Standort Dresden</a:t>
            </a:r>
          </a:p>
          <a:p>
            <a:pPr marL="88900" indent="0" algn="ctr"/>
            <a:r>
              <a:rPr lang="de-DE" sz="1600" dirty="0"/>
              <a:t>Kleiststraße</a:t>
            </a:r>
            <a:r>
              <a:rPr lang="de-DE" sz="1600" baseline="0" dirty="0"/>
              <a:t> 10a</a:t>
            </a:r>
          </a:p>
          <a:p>
            <a:pPr marL="88900" indent="0" algn="ctr"/>
            <a:r>
              <a:rPr lang="de-DE" sz="1600" baseline="0" dirty="0"/>
              <a:t>01129 Dresden</a:t>
            </a:r>
          </a:p>
          <a:p>
            <a:pPr marL="88900" indent="0" algn="ctr"/>
            <a:r>
              <a:rPr lang="de-DE" sz="1600" baseline="0" dirty="0"/>
              <a:t>+49 351 833 82 0</a:t>
            </a:r>
          </a:p>
          <a:p>
            <a:pPr marL="88900" indent="0" algn="ctr"/>
            <a:endParaRPr lang="de-DE" sz="1200" baseline="0" dirty="0"/>
          </a:p>
          <a:p>
            <a:pPr marL="88900" indent="0" algn="ctr">
              <a:spcBef>
                <a:spcPts val="300"/>
              </a:spcBef>
              <a:spcAft>
                <a:spcPts val="300"/>
              </a:spcAft>
            </a:pPr>
            <a:r>
              <a:rPr lang="de-DE" sz="1600" b="0" i="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Standort Stuttgart</a:t>
            </a:r>
          </a:p>
          <a:p>
            <a:pPr marL="88900" indent="0" algn="ctr"/>
            <a:r>
              <a:rPr lang="de-DE" sz="1600" baseline="0" dirty="0"/>
              <a:t>Leinfelder Straße 64</a:t>
            </a:r>
          </a:p>
          <a:p>
            <a:pPr marL="88900" indent="0" algn="ctr"/>
            <a:r>
              <a:rPr lang="de-DE" sz="1600" baseline="0" dirty="0"/>
              <a:t>70771 Leinfelden-Echterdingen</a:t>
            </a:r>
          </a:p>
          <a:p>
            <a:pPr marL="88900" indent="0" algn="ctr"/>
            <a:r>
              <a:rPr lang="de-DE" sz="1600" baseline="0" dirty="0"/>
              <a:t>+49 711 220 469 61</a:t>
            </a:r>
          </a:p>
          <a:p>
            <a:pPr marL="88900" indent="0" algn="ctr"/>
            <a:endParaRPr lang="de-DE" sz="1200" baseline="0" dirty="0"/>
          </a:p>
          <a:p>
            <a:pPr marL="88900" indent="0" algn="ctr">
              <a:spcBef>
                <a:spcPts val="300"/>
              </a:spcBef>
              <a:spcAft>
                <a:spcPts val="300"/>
              </a:spcAft>
            </a:pPr>
            <a:r>
              <a:rPr lang="de-DE" sz="1600" b="0" i="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Standort Köln</a:t>
            </a:r>
          </a:p>
          <a:p>
            <a:pPr marL="88900" indent="0" algn="ctr"/>
            <a:r>
              <a:rPr lang="de-DE" sz="1600" baseline="0" dirty="0"/>
              <a:t>Startplatz</a:t>
            </a:r>
          </a:p>
          <a:p>
            <a:pPr marL="88900" indent="0" algn="ctr"/>
            <a:r>
              <a:rPr lang="de-DE" sz="1600" baseline="0" dirty="0"/>
              <a:t>Im Mediapark 5</a:t>
            </a:r>
          </a:p>
          <a:p>
            <a:pPr marL="88900" indent="0" algn="ctr"/>
            <a:r>
              <a:rPr lang="de-DE" sz="1600" baseline="0" dirty="0"/>
              <a:t>50670 Köln</a:t>
            </a:r>
          </a:p>
          <a:p>
            <a:pPr marL="88900" indent="0" algn="ctr"/>
            <a:endParaRPr lang="de-DE" sz="1200" baseline="0" dirty="0"/>
          </a:p>
          <a:p>
            <a:pPr marL="88900" indent="0" algn="ctr">
              <a:spcBef>
                <a:spcPts val="300"/>
              </a:spcBef>
              <a:spcAft>
                <a:spcPts val="300"/>
              </a:spcAft>
            </a:pPr>
            <a:r>
              <a:rPr lang="de-DE" sz="1600" baseline="0" dirty="0">
                <a:latin typeface="+mj-lt"/>
              </a:rPr>
              <a:t>Standort Österreich</a:t>
            </a:r>
          </a:p>
          <a:p>
            <a:pPr marL="88900" indent="0" algn="ctr"/>
            <a:r>
              <a:rPr lang="de-DE" sz="1600" baseline="0" dirty="0"/>
              <a:t>c/o Campus V</a:t>
            </a:r>
            <a:br>
              <a:rPr lang="de-DE" sz="1600" baseline="0" dirty="0"/>
            </a:br>
            <a:r>
              <a:rPr lang="de-DE" sz="1600" baseline="0" dirty="0"/>
              <a:t>Hintere </a:t>
            </a:r>
            <a:r>
              <a:rPr lang="de-DE" sz="1600" baseline="0" dirty="0" err="1"/>
              <a:t>Achmühlerstraße</a:t>
            </a:r>
            <a:r>
              <a:rPr lang="de-DE" sz="1600" baseline="0" dirty="0"/>
              <a:t> 1a</a:t>
            </a:r>
          </a:p>
          <a:p>
            <a:pPr marL="88900" indent="0" algn="ctr"/>
            <a:r>
              <a:rPr lang="de-DE" sz="1600" baseline="0" dirty="0"/>
              <a:t>6850 Dornbirn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7046" y="260351"/>
            <a:ext cx="11522075" cy="576262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1540755" y="1523120"/>
            <a:ext cx="1800000" cy="1800000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de-DE" dirty="0"/>
              <a:t>Hier Portrait einfügen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37046" y="3433205"/>
            <a:ext cx="4209554" cy="38759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16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37046" y="3820800"/>
            <a:ext cx="4209554" cy="331787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Funktion</a:t>
            </a:r>
          </a:p>
        </p:txBody>
      </p:sp>
      <p:sp>
        <p:nvSpPr>
          <p:cNvPr id="17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4318000"/>
            <a:ext cx="4211584" cy="1886980"/>
          </a:xfrm>
        </p:spPr>
        <p:txBody>
          <a:bodyPr anchor="t" anchorCtr="0"/>
          <a:lstStyle>
            <a:lvl1pPr algn="ctr">
              <a:spcBef>
                <a:spcPts val="600"/>
              </a:spcBef>
              <a:defRPr sz="1800" spc="-5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vorname.nachname@communardo.de</a:t>
            </a:r>
          </a:p>
          <a:p>
            <a:pPr lvl="0"/>
            <a:r>
              <a:rPr lang="de-DE" dirty="0"/>
              <a:t>+49 (351) 83382-XXX</a:t>
            </a:r>
          </a:p>
          <a:p>
            <a:pPr lvl="0"/>
            <a:r>
              <a:rPr lang="de-DE" dirty="0"/>
              <a:t>@</a:t>
            </a:r>
            <a:r>
              <a:rPr lang="de-DE" dirty="0" err="1"/>
              <a:t>twitter-account</a:t>
            </a:r>
            <a:endParaRPr lang="de-DE" dirty="0"/>
          </a:p>
        </p:txBody>
      </p:sp>
      <p:sp>
        <p:nvSpPr>
          <p:cNvPr id="22" name="Bildplatzhalter 5"/>
          <p:cNvSpPr>
            <a:spLocks noGrp="1"/>
          </p:cNvSpPr>
          <p:nvPr>
            <p:ph type="pic" sz="quarter" idx="14" hasCustomPrompt="1"/>
          </p:nvPr>
        </p:nvSpPr>
        <p:spPr>
          <a:xfrm>
            <a:off x="5919915" y="1518915"/>
            <a:ext cx="1800000" cy="1800000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de-DE" dirty="0"/>
              <a:t>Hier Portrait einfügen</a:t>
            </a:r>
          </a:p>
        </p:txBody>
      </p:sp>
      <p:sp>
        <p:nvSpPr>
          <p:cNvPr id="23" name="Textplatzhalt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716205" y="3429000"/>
            <a:ext cx="4209554" cy="38759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Vorname Nachname</a:t>
            </a:r>
          </a:p>
        </p:txBody>
      </p:sp>
      <p:sp>
        <p:nvSpPr>
          <p:cNvPr id="24" name="Textplatzhalt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4716205" y="3816595"/>
            <a:ext cx="4209554" cy="331787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Funktion</a:t>
            </a:r>
          </a:p>
        </p:txBody>
      </p:sp>
      <p:sp>
        <p:nvSpPr>
          <p:cNvPr id="25" name="Textplatzhalt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4714122" y="4313795"/>
            <a:ext cx="4211584" cy="1886980"/>
          </a:xfrm>
        </p:spPr>
        <p:txBody>
          <a:bodyPr anchor="t" anchorCtr="0"/>
          <a:lstStyle>
            <a:lvl1pPr algn="ctr">
              <a:spcBef>
                <a:spcPts val="600"/>
              </a:spcBef>
              <a:defRPr sz="1800" spc="-5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vorname.nachname@communardo.de</a:t>
            </a:r>
          </a:p>
          <a:p>
            <a:pPr lvl="0"/>
            <a:r>
              <a:rPr lang="de-DE" dirty="0"/>
              <a:t>+49 (351) 83382-XXX</a:t>
            </a:r>
          </a:p>
          <a:p>
            <a:pPr lvl="0"/>
            <a:r>
              <a:rPr lang="de-DE" dirty="0"/>
              <a:t>@</a:t>
            </a:r>
            <a:r>
              <a:rPr lang="de-DE" dirty="0" err="1"/>
              <a:t>twitter-account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20456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 blau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963" y="1268413"/>
            <a:ext cx="8402637" cy="4047715"/>
          </a:xfrm>
        </p:spPr>
        <p:txBody>
          <a:bodyPr anchor="ctr" anchorCtr="0">
            <a:normAutofit/>
          </a:bodyPr>
          <a:lstStyle>
            <a:lvl1pPr algn="ctr">
              <a:defRPr sz="6000" b="0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8975725" y="0"/>
            <a:ext cx="3216275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39055436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63453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907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 mit großem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34963" y="5192487"/>
            <a:ext cx="11522075" cy="10082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864099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7544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 blau mit Bild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3" hasCustomPrompt="1"/>
          </p:nvPr>
        </p:nvSpPr>
        <p:spPr>
          <a:xfrm>
            <a:off x="8975725" y="0"/>
            <a:ext cx="3216275" cy="6858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baseline="0">
                <a:latin typeface="+mn-lt"/>
              </a:defRPr>
            </a:lvl1pPr>
          </a:lstStyle>
          <a:p>
            <a:r>
              <a:rPr lang="de-DE" dirty="0"/>
              <a:t>Hier ein Bild einfügen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47663" y="260350"/>
            <a:ext cx="8464550" cy="765511"/>
          </a:xfrm>
        </p:spPr>
        <p:txBody>
          <a:bodyPr/>
          <a:lstStyle/>
          <a:p>
            <a:r>
              <a:rPr lang="de-DE" dirty="0"/>
              <a:t>Titel durch Klicken bearbeiten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4"/>
          </p:nvPr>
        </p:nvSpPr>
        <p:spPr>
          <a:xfrm>
            <a:off x="334963" y="1268413"/>
            <a:ext cx="8464550" cy="4932362"/>
          </a:xfrm>
        </p:spPr>
        <p:txBody>
          <a:bodyPr/>
          <a:lstStyle>
            <a:lvl1pPr marL="342900" indent="-3429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/>
            </a:lvl1pPr>
            <a:lvl2pPr marL="685800" indent="-228600">
              <a:buClr>
                <a:schemeClr val="accent1"/>
              </a:buClr>
              <a:buSzPct val="100000"/>
              <a:buFont typeface="Symbol" panose="05050102010706020507" pitchFamily="18" charset="2"/>
              <a:buChar char="-"/>
              <a:defRPr/>
            </a:lvl2pPr>
            <a:lvl3pPr marL="1257300" indent="-3429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1657350" indent="-285750"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  <a:defRPr/>
            </a:lvl4pPr>
            <a:lvl5pPr marL="2114550" indent="-28575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9760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weiß mit Symb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8985850" y="0"/>
            <a:ext cx="3206149" cy="6858000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4" name="Titel 17"/>
          <p:cNvSpPr>
            <a:spLocks noGrp="1"/>
          </p:cNvSpPr>
          <p:nvPr>
            <p:ph type="title" hasCustomPrompt="1"/>
          </p:nvPr>
        </p:nvSpPr>
        <p:spPr>
          <a:xfrm>
            <a:off x="345243" y="268371"/>
            <a:ext cx="8438470" cy="568242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de-DE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 durch Klicken bearbeiten</a:t>
            </a:r>
          </a:p>
        </p:txBody>
      </p:sp>
      <p:sp>
        <p:nvSpPr>
          <p:cNvPr id="15" name="Textplatzhalt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344571" y="836613"/>
            <a:ext cx="8439142" cy="431800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de-DE" sz="2800" spc="-100" dirty="0">
                <a:solidFill>
                  <a:schemeClr val="accent2"/>
                </a:solidFill>
              </a:defRPr>
            </a:lvl1pPr>
          </a:lstStyle>
          <a:p>
            <a:pPr marL="0" lvl="0" indent="0">
              <a:buNone/>
            </a:pPr>
            <a:r>
              <a:rPr lang="de-DE" dirty="0"/>
              <a:t>Unterüberschrift bearbeiten</a:t>
            </a:r>
          </a:p>
        </p:txBody>
      </p:sp>
      <p:sp>
        <p:nvSpPr>
          <p:cNvPr id="16" name="Inhaltsplatzhalter 11"/>
          <p:cNvSpPr>
            <a:spLocks noGrp="1"/>
          </p:cNvSpPr>
          <p:nvPr>
            <p:ph sz="quarter" idx="17"/>
          </p:nvPr>
        </p:nvSpPr>
        <p:spPr>
          <a:xfrm>
            <a:off x="334963" y="1396093"/>
            <a:ext cx="8464550" cy="4804682"/>
          </a:xfrm>
        </p:spPr>
        <p:txBody>
          <a:bodyPr/>
          <a:lstStyle>
            <a:lvl1pPr marL="342900" indent="-3429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/>
            </a:lvl1pPr>
            <a:lvl2pPr marL="685800" indent="-228600">
              <a:buClr>
                <a:schemeClr val="accent1"/>
              </a:buClr>
              <a:buSzPct val="100000"/>
              <a:buFont typeface="Symbol" panose="05050102010706020507" pitchFamily="18" charset="2"/>
              <a:buChar char="-"/>
              <a:defRPr/>
            </a:lvl2pPr>
            <a:lvl3pPr marL="1257300" indent="-3429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1657350" indent="-285750"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  <a:defRPr/>
            </a:lvl4pPr>
            <a:lvl5pPr marL="2114550" indent="-28575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367498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weiß mit Bild rec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8985850" y="0"/>
            <a:ext cx="3206149" cy="6858000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3" name="Titel 17"/>
          <p:cNvSpPr>
            <a:spLocks noGrp="1"/>
          </p:cNvSpPr>
          <p:nvPr>
            <p:ph type="title" hasCustomPrompt="1"/>
          </p:nvPr>
        </p:nvSpPr>
        <p:spPr>
          <a:xfrm>
            <a:off x="345243" y="268371"/>
            <a:ext cx="8438470" cy="568242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de-DE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Titel durch Klicken bearbeiten</a:t>
            </a:r>
          </a:p>
        </p:txBody>
      </p:sp>
      <p:sp>
        <p:nvSpPr>
          <p:cNvPr id="14" name="Textplatzhalt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344571" y="836613"/>
            <a:ext cx="8439142" cy="431800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de-DE" sz="2800" spc="-100" dirty="0">
                <a:solidFill>
                  <a:schemeClr val="accent2"/>
                </a:solidFill>
              </a:defRPr>
            </a:lvl1pPr>
          </a:lstStyle>
          <a:p>
            <a:pPr marL="0" lvl="0" indent="0">
              <a:buNone/>
            </a:pPr>
            <a:r>
              <a:rPr lang="de-DE" dirty="0"/>
              <a:t>Unterüberschrift bearbeiten</a:t>
            </a:r>
          </a:p>
        </p:txBody>
      </p:sp>
      <p:sp>
        <p:nvSpPr>
          <p:cNvPr id="15" name="Inhaltsplatzhalter 11"/>
          <p:cNvSpPr>
            <a:spLocks noGrp="1"/>
          </p:cNvSpPr>
          <p:nvPr>
            <p:ph sz="quarter" idx="17"/>
          </p:nvPr>
        </p:nvSpPr>
        <p:spPr>
          <a:xfrm>
            <a:off x="334963" y="1396093"/>
            <a:ext cx="8464550" cy="4804682"/>
          </a:xfrm>
        </p:spPr>
        <p:txBody>
          <a:bodyPr/>
          <a:lstStyle>
            <a:lvl1pPr marL="342900" indent="-3429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/>
            </a:lvl1pPr>
            <a:lvl2pPr marL="685800" indent="-228600">
              <a:buClr>
                <a:schemeClr val="accent1"/>
              </a:buClr>
              <a:buSzPct val="100000"/>
              <a:buFont typeface="Symbol" panose="05050102010706020507" pitchFamily="18" charset="2"/>
              <a:buChar char="-"/>
              <a:defRPr/>
            </a:lvl2pPr>
            <a:lvl3pPr marL="1257300" indent="-3429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1657350" indent="-285750"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  <a:defRPr/>
            </a:lvl4pPr>
            <a:lvl5pPr marL="2114550" indent="-28575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6339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42985" y="263358"/>
            <a:ext cx="11514054" cy="57325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lvl="0"/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2985" y="1276433"/>
            <a:ext cx="11514054" cy="49243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marL="273050" lvl="0" indent="-273050">
              <a:buClr>
                <a:schemeClr val="accent2"/>
              </a:buClr>
              <a:buSzPct val="140000"/>
            </a:pPr>
            <a:r>
              <a:rPr lang="de-DE" dirty="0"/>
              <a:t>Das ist ein Textmaster</a:t>
            </a:r>
          </a:p>
        </p:txBody>
      </p:sp>
      <p:sp>
        <p:nvSpPr>
          <p:cNvPr id="5" name="Textfeld 4"/>
          <p:cNvSpPr txBox="1"/>
          <p:nvPr userDrawn="1"/>
        </p:nvSpPr>
        <p:spPr>
          <a:xfrm>
            <a:off x="334963" y="6456869"/>
            <a:ext cx="31266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chemeClr val="tx1"/>
                </a:solidFill>
              </a:rPr>
              <a:t>©</a:t>
            </a:r>
            <a:r>
              <a:rPr lang="de-DE" sz="800" baseline="0" dirty="0">
                <a:solidFill>
                  <a:schemeClr val="tx1"/>
                </a:solidFill>
              </a:rPr>
              <a:t> </a:t>
            </a:r>
            <a:r>
              <a:rPr lang="de-DE" sz="800" u="none" baseline="0" dirty="0">
                <a:solidFill>
                  <a:schemeClr val="tx1"/>
                </a:solidFill>
              </a:rPr>
              <a:t>www.communardo.de | Seite </a:t>
            </a:r>
            <a:fld id="{B381EED2-63DB-468D-80B5-0414967942DE}" type="slidenum">
              <a:rPr lang="de-DE" sz="800" u="none" baseline="0" smtClean="0">
                <a:solidFill>
                  <a:schemeClr val="tx1"/>
                </a:solidFill>
              </a:rPr>
              <a:t>‹Nr.›</a:t>
            </a:fld>
            <a:r>
              <a:rPr lang="de-DE" sz="800" baseline="0" dirty="0">
                <a:solidFill>
                  <a:schemeClr val="tx1"/>
                </a:solidFill>
              </a:rPr>
              <a:t>  </a:t>
            </a:r>
            <a:endParaRPr lang="de-DE" sz="800" dirty="0">
              <a:solidFill>
                <a:schemeClr val="tx1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235" y="6406953"/>
            <a:ext cx="1516804" cy="31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0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9" r:id="rId2"/>
    <p:sldLayoutId id="2147483650" r:id="rId3"/>
    <p:sldLayoutId id="2147483690" r:id="rId4"/>
    <p:sldLayoutId id="2147483663" r:id="rId5"/>
    <p:sldLayoutId id="2147483674" r:id="rId6"/>
    <p:sldLayoutId id="2147483661" r:id="rId7"/>
    <p:sldLayoutId id="2147483662" r:id="rId8"/>
    <p:sldLayoutId id="2147483691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71" r:id="rId15"/>
    <p:sldLayoutId id="2147483672" r:id="rId16"/>
    <p:sldLayoutId id="2147483673" r:id="rId17"/>
    <p:sldLayoutId id="2147483676" r:id="rId18"/>
    <p:sldLayoutId id="2147483677" r:id="rId19"/>
    <p:sldLayoutId id="2147483678" r:id="rId20"/>
    <p:sldLayoutId id="2147483699" r:id="rId21"/>
    <p:sldLayoutId id="2147483682" r:id="rId22"/>
    <p:sldLayoutId id="2147483683" r:id="rId23"/>
    <p:sldLayoutId id="2147483701" r:id="rId24"/>
    <p:sldLayoutId id="2147483700" r:id="rId25"/>
    <p:sldLayoutId id="2147483703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de-DE" sz="3600" kern="1200" spc="-10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F1642F"/>
        </a:buClr>
        <a:buFont typeface="+mj-lt"/>
        <a:buNone/>
        <a:defRPr lang="de-DE" sz="24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lang="de-DE" sz="24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lang="de-DE" sz="20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Tx/>
        <a:buNone/>
        <a:defRPr lang="de-DE" sz="18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Tx/>
        <a:buNone/>
        <a:defRPr lang="de-DE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64" userDrawn="1">
          <p15:clr>
            <a:srgbClr val="F26B43"/>
          </p15:clr>
        </p15:guide>
        <p15:guide id="4" pos="211" userDrawn="1">
          <p15:clr>
            <a:srgbClr val="F26B43"/>
          </p15:clr>
        </p15:guide>
        <p15:guide id="5" pos="7469" userDrawn="1">
          <p15:clr>
            <a:srgbClr val="F26B43"/>
          </p15:clr>
        </p15:guide>
        <p15:guide id="6" orient="horz" pos="3906" userDrawn="1">
          <p15:clr>
            <a:srgbClr val="F26B43"/>
          </p15:clr>
        </p15:guide>
        <p15:guide id="7" pos="5654" userDrawn="1">
          <p15:clr>
            <a:srgbClr val="F26B43"/>
          </p15:clr>
        </p15:guide>
        <p15:guide id="8" pos="2026" userDrawn="1">
          <p15:clr>
            <a:srgbClr val="F26B43"/>
          </p15:clr>
        </p15:guide>
        <p15:guide id="9" pos="2933" userDrawn="1">
          <p15:clr>
            <a:srgbClr val="F26B43"/>
          </p15:clr>
        </p15:guide>
        <p15:guide id="10" pos="4747" userDrawn="1">
          <p15:clr>
            <a:srgbClr val="F26B43"/>
          </p15:clr>
        </p15:guide>
        <p15:guide id="11" pos="6562" userDrawn="1">
          <p15:clr>
            <a:srgbClr val="F26B43"/>
          </p15:clr>
        </p15:guide>
        <p15:guide id="12" pos="1118" userDrawn="1">
          <p15:clr>
            <a:srgbClr val="F26B43"/>
          </p15:clr>
        </p15:guide>
        <p15:guide id="13" orient="horz" pos="799" userDrawn="1">
          <p15:clr>
            <a:srgbClr val="F26B43"/>
          </p15:clr>
        </p15:guide>
        <p15:guide id="14" orient="horz" pos="52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42985" y="263358"/>
            <a:ext cx="11514054" cy="57325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lvl="0"/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2985" y="1276433"/>
            <a:ext cx="11514054" cy="49243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marL="273050" lvl="0" indent="-273050">
              <a:buClr>
                <a:schemeClr val="accent2"/>
              </a:buClr>
              <a:buSzPct val="140000"/>
            </a:pPr>
            <a:r>
              <a:rPr lang="de-DE" dirty="0"/>
              <a:t>Das ist ein Textmaster</a:t>
            </a:r>
          </a:p>
        </p:txBody>
      </p:sp>
      <p:sp>
        <p:nvSpPr>
          <p:cNvPr id="5" name="Textfeld 4"/>
          <p:cNvSpPr txBox="1"/>
          <p:nvPr userDrawn="1"/>
        </p:nvSpPr>
        <p:spPr>
          <a:xfrm>
            <a:off x="334963" y="6456869"/>
            <a:ext cx="31266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chemeClr val="tx1"/>
                </a:solidFill>
              </a:rPr>
              <a:t>©</a:t>
            </a:r>
            <a:r>
              <a:rPr lang="de-DE" sz="800" baseline="0" dirty="0">
                <a:solidFill>
                  <a:schemeClr val="tx1"/>
                </a:solidFill>
              </a:rPr>
              <a:t> </a:t>
            </a:r>
            <a:r>
              <a:rPr lang="de-DE" sz="800" u="none" baseline="0" dirty="0">
                <a:solidFill>
                  <a:schemeClr val="tx1"/>
                </a:solidFill>
              </a:rPr>
              <a:t>www.communardo.de | Seite </a:t>
            </a:r>
            <a:fld id="{B381EED2-63DB-468D-80B5-0414967942DE}" type="slidenum">
              <a:rPr lang="de-DE" sz="800" u="none" baseline="0" smtClean="0">
                <a:solidFill>
                  <a:schemeClr val="tx1"/>
                </a:solidFill>
              </a:rPr>
              <a:t>‹Nr.›</a:t>
            </a:fld>
            <a:r>
              <a:rPr lang="de-DE" sz="800" baseline="0" dirty="0">
                <a:solidFill>
                  <a:schemeClr val="tx1"/>
                </a:solidFill>
              </a:rPr>
              <a:t>  </a:t>
            </a:r>
            <a:endParaRPr lang="de-DE" sz="800" dirty="0">
              <a:solidFill>
                <a:schemeClr val="tx1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0235" y="6406953"/>
            <a:ext cx="1516804" cy="31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7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53" r:id="rId22"/>
    <p:sldLayoutId id="2147483754" r:id="rId23"/>
    <p:sldLayoutId id="2147483755" r:id="rId24"/>
    <p:sldLayoutId id="2147483756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de-DE" sz="3600" kern="1200" spc="-10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lang="de-DE" sz="24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lang="de-DE" sz="24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lang="de-DE" sz="20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Tx/>
        <a:buNone/>
        <a:defRPr lang="de-DE" sz="18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Tx/>
        <a:buNone/>
        <a:defRPr lang="de-DE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64">
          <p15:clr>
            <a:srgbClr val="F26B43"/>
          </p15:clr>
        </p15:guide>
        <p15:guide id="4" pos="211">
          <p15:clr>
            <a:srgbClr val="F26B43"/>
          </p15:clr>
        </p15:guide>
        <p15:guide id="5" pos="7469">
          <p15:clr>
            <a:srgbClr val="F26B43"/>
          </p15:clr>
        </p15:guide>
        <p15:guide id="6" orient="horz" pos="3906">
          <p15:clr>
            <a:srgbClr val="F26B43"/>
          </p15:clr>
        </p15:guide>
        <p15:guide id="7" pos="5654">
          <p15:clr>
            <a:srgbClr val="F26B43"/>
          </p15:clr>
        </p15:guide>
        <p15:guide id="8" pos="2026">
          <p15:clr>
            <a:srgbClr val="F26B43"/>
          </p15:clr>
        </p15:guide>
        <p15:guide id="9" pos="2933">
          <p15:clr>
            <a:srgbClr val="F26B43"/>
          </p15:clr>
        </p15:guide>
        <p15:guide id="10" pos="4747">
          <p15:clr>
            <a:srgbClr val="F26B43"/>
          </p15:clr>
        </p15:guide>
        <p15:guide id="11" pos="6562">
          <p15:clr>
            <a:srgbClr val="F26B43"/>
          </p15:clr>
        </p15:guide>
        <p15:guide id="12" pos="1118">
          <p15:clr>
            <a:srgbClr val="F26B43"/>
          </p15:clr>
        </p15:guide>
        <p15:guide id="13" orient="horz" pos="799">
          <p15:clr>
            <a:srgbClr val="F26B43"/>
          </p15:clr>
        </p15:guide>
        <p15:guide id="14" orient="horz" pos="52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25.jpeg"/><Relationship Id="rId4" Type="http://schemas.microsoft.com/office/2007/relationships/hdphoto" Target="../media/hdphoto1.wdp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3" b="15632"/>
          <a:stretch/>
        </p:blipFill>
        <p:spPr>
          <a:xfrm>
            <a:off x="0" y="1676400"/>
            <a:ext cx="12192000" cy="51816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7395" y="3920872"/>
            <a:ext cx="11137198" cy="1603968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DE" dirty="0"/>
              <a:t>Das Rezept für ein lebendes Qualitätsmanagement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805411" y="2570364"/>
            <a:ext cx="10581167" cy="8019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6000" kern="1200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de-DE" sz="4400" dirty="0">
                <a:solidFill>
                  <a:schemeClr val="accent4">
                    <a:lumMod val="75000"/>
                  </a:schemeClr>
                </a:solidFill>
              </a:rPr>
              <a:t>Communardo QMS</a:t>
            </a:r>
          </a:p>
        </p:txBody>
      </p:sp>
    </p:spTree>
    <p:extLst>
      <p:ext uri="{BB962C8B-B14F-4D97-AF65-F5344CB8AC3E}">
        <p14:creationId xmlns:p14="http://schemas.microsoft.com/office/powerpoint/2010/main" val="2302735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brauchen wir für ein QMS?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334963" y="1257300"/>
            <a:ext cx="8464550" cy="4943475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Susanne Lehmann, Mitarbeiterin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Die für mich wichtigen Prozesse schnell finden</a:t>
            </a:r>
          </a:p>
          <a:p>
            <a:r>
              <a:rPr lang="de-DE" dirty="0"/>
              <a:t>Vorlagen und Formulare im Direktzugriff</a:t>
            </a:r>
          </a:p>
          <a:p>
            <a:r>
              <a:rPr lang="de-DE" dirty="0"/>
              <a:t>Für meine Arbeit relevante Änderungen sofort im Fokus, über Aktualisierungen informiert werden</a:t>
            </a:r>
          </a:p>
          <a:p>
            <a:r>
              <a:rPr lang="de-DE" dirty="0"/>
              <a:t>Erfahrungen teilen, Feedback geben</a:t>
            </a:r>
          </a:p>
          <a:p>
            <a:r>
              <a:rPr lang="de-DE" dirty="0"/>
              <a:t>Verbesserungen anstoßen, am Prozess mitarbeiten </a:t>
            </a:r>
          </a:p>
          <a:p>
            <a:r>
              <a:rPr lang="de-DE" dirty="0"/>
              <a:t>Best Practice zum Prozess</a:t>
            </a:r>
          </a:p>
          <a:p>
            <a:r>
              <a:rPr lang="de-DE" dirty="0"/>
              <a:t>Prozessansprechpartner finden</a:t>
            </a:r>
          </a:p>
        </p:txBody>
      </p:sp>
      <p:pic>
        <p:nvPicPr>
          <p:cNvPr id="8" name="Bildplatzhalter 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4" r="15414"/>
          <a:stretch>
            <a:fillRect/>
          </a:stretch>
        </p:blipFill>
        <p:spPr>
          <a:xfrm flipH="1">
            <a:off x="8975725" y="0"/>
            <a:ext cx="3216275" cy="6858000"/>
          </a:xfrm>
        </p:spPr>
      </p:pic>
    </p:spTree>
    <p:extLst>
      <p:ext uri="{BB962C8B-B14F-4D97-AF65-F5344CB8AC3E}">
        <p14:creationId xmlns:p14="http://schemas.microsoft.com/office/powerpoint/2010/main" val="3965865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108" y="1058161"/>
            <a:ext cx="8323911" cy="51554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Titel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Startseite</a:t>
            </a:r>
          </a:p>
        </p:txBody>
      </p:sp>
      <p:pic>
        <p:nvPicPr>
          <p:cNvPr id="51" name="Grafik 5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8" t="23727" r="24882" b="61900"/>
          <a:stretch/>
        </p:blipFill>
        <p:spPr>
          <a:xfrm>
            <a:off x="2700924" y="2367091"/>
            <a:ext cx="6258278" cy="985726"/>
          </a:xfrm>
          <a:prstGeom prst="rect">
            <a:avLst/>
          </a:prstGeom>
          <a:ln w="3175">
            <a:solidFill>
              <a:srgbClr val="E66914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hteckige Legende 14"/>
          <p:cNvSpPr/>
          <p:nvPr/>
        </p:nvSpPr>
        <p:spPr bwMode="auto">
          <a:xfrm>
            <a:off x="8441404" y="2145543"/>
            <a:ext cx="1903027" cy="603352"/>
          </a:xfrm>
          <a:prstGeom prst="wedgeRectCallout">
            <a:avLst>
              <a:gd name="adj1" fmla="val -38573"/>
              <a:gd name="adj2" fmla="val 74751"/>
            </a:avLst>
          </a:prstGeom>
          <a:solidFill>
            <a:schemeClr val="tx1"/>
          </a:solidFill>
          <a:ln w="19050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Pro"/>
                <a:ea typeface="+mn-ea"/>
                <a:cs typeface="+mn-cs"/>
              </a:rPr>
              <a:t>Suche</a:t>
            </a:r>
            <a:endParaRPr kumimoji="0" lang="en-US" sz="16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Pro"/>
              <a:ea typeface="+mn-ea"/>
              <a:cs typeface="+mn-cs"/>
            </a:endParaRPr>
          </a:p>
        </p:txBody>
      </p:sp>
      <p:pic>
        <p:nvPicPr>
          <p:cNvPr id="7" name="Picture 2" descr="D:\Materialien\Bilder\Bilder für Präsentationen\Fotolia offiziell über Communardo\Fotolia_45419707_S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1" t="8257" r="32467" b="31013"/>
          <a:stretch/>
        </p:blipFill>
        <p:spPr bwMode="auto">
          <a:xfrm flipH="1">
            <a:off x="10570745" y="142369"/>
            <a:ext cx="1621255" cy="15391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22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79" y="1043048"/>
            <a:ext cx="8323911" cy="51554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Titel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Startseite</a:t>
            </a: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71" t="23726" r="350" b="26722"/>
          <a:stretch/>
        </p:blipFill>
        <p:spPr>
          <a:xfrm>
            <a:off x="7496420" y="2137381"/>
            <a:ext cx="2765777" cy="3398359"/>
          </a:xfrm>
          <a:prstGeom prst="rect">
            <a:avLst/>
          </a:prstGeom>
          <a:ln w="3175">
            <a:solidFill>
              <a:srgbClr val="E66914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hteckige Legende 14"/>
          <p:cNvSpPr/>
          <p:nvPr/>
        </p:nvSpPr>
        <p:spPr bwMode="auto">
          <a:xfrm>
            <a:off x="9954011" y="2394924"/>
            <a:ext cx="1903027" cy="603352"/>
          </a:xfrm>
          <a:prstGeom prst="wedgeRectCallout">
            <a:avLst>
              <a:gd name="adj1" fmla="val -38573"/>
              <a:gd name="adj2" fmla="val 74751"/>
            </a:avLst>
          </a:prstGeom>
          <a:solidFill>
            <a:schemeClr val="tx1"/>
          </a:solidFill>
          <a:ln w="19050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Pro"/>
                <a:ea typeface="+mn-ea"/>
                <a:cs typeface="+mn-cs"/>
              </a:rPr>
              <a:t>Ansprechpartner</a:t>
            </a:r>
            <a:endParaRPr kumimoji="0" lang="en-US" sz="16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Pro"/>
              <a:ea typeface="+mn-ea"/>
              <a:cs typeface="+mn-cs"/>
            </a:endParaRPr>
          </a:p>
        </p:txBody>
      </p:sp>
      <p:pic>
        <p:nvPicPr>
          <p:cNvPr id="7" name="Picture 2" descr="D:\Materialien\Bilder\Bilder für Präsentationen\Fotolia offiziell über Communardo\Fotolia_45419707_S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1" t="8257" r="32467" b="31013"/>
          <a:stretch/>
        </p:blipFill>
        <p:spPr bwMode="auto">
          <a:xfrm flipH="1">
            <a:off x="10570745" y="142369"/>
            <a:ext cx="1621255" cy="15391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01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69" y="1111062"/>
            <a:ext cx="8323911" cy="51554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Titel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Startseite</a:t>
            </a: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3" t="37202" r="24410" b="33663"/>
          <a:stretch/>
        </p:blipFill>
        <p:spPr>
          <a:xfrm>
            <a:off x="2443810" y="2694491"/>
            <a:ext cx="6986033" cy="2200228"/>
          </a:xfrm>
          <a:prstGeom prst="rect">
            <a:avLst/>
          </a:prstGeom>
          <a:ln w="3175">
            <a:solidFill>
              <a:srgbClr val="E66914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hteckige Legende 14"/>
          <p:cNvSpPr/>
          <p:nvPr/>
        </p:nvSpPr>
        <p:spPr bwMode="auto">
          <a:xfrm>
            <a:off x="9147267" y="2508232"/>
            <a:ext cx="1903027" cy="603352"/>
          </a:xfrm>
          <a:prstGeom prst="wedgeRectCallout">
            <a:avLst>
              <a:gd name="adj1" fmla="val -38573"/>
              <a:gd name="adj2" fmla="val 74751"/>
            </a:avLst>
          </a:prstGeom>
          <a:solidFill>
            <a:schemeClr val="tx1"/>
          </a:solidFill>
          <a:ln w="19050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Pro"/>
                <a:ea typeface="+mn-ea"/>
                <a:cs typeface="+mn-cs"/>
              </a:rPr>
              <a:t>Interaktive Grafik</a:t>
            </a:r>
            <a:endParaRPr kumimoji="0" lang="en-US" sz="16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Pro"/>
              <a:ea typeface="+mn-ea"/>
              <a:cs typeface="+mn-cs"/>
            </a:endParaRPr>
          </a:p>
        </p:txBody>
      </p:sp>
      <p:pic>
        <p:nvPicPr>
          <p:cNvPr id="7" name="Picture 2" descr="D:\Materialien\Bilder\Bilder für Präsentationen\Fotolia offiziell über Communardo\Fotolia_45419707_S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1" t="8257" r="32467" b="31013"/>
          <a:stretch/>
        </p:blipFill>
        <p:spPr bwMode="auto">
          <a:xfrm flipH="1">
            <a:off x="10570745" y="142369"/>
            <a:ext cx="1621255" cy="15391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88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184" y="1043049"/>
            <a:ext cx="8323911" cy="51554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Titel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Startseite</a:t>
            </a: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64" y="2657085"/>
            <a:ext cx="2789162" cy="3292125"/>
          </a:xfrm>
          <a:prstGeom prst="rect">
            <a:avLst/>
          </a:prstGeom>
          <a:ln w="3175">
            <a:solidFill>
              <a:srgbClr val="E66914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hteckige Legende 14"/>
          <p:cNvSpPr/>
          <p:nvPr/>
        </p:nvSpPr>
        <p:spPr bwMode="auto">
          <a:xfrm>
            <a:off x="2566312" y="2252191"/>
            <a:ext cx="1903027" cy="603352"/>
          </a:xfrm>
          <a:prstGeom prst="wedgeRectCallout">
            <a:avLst>
              <a:gd name="adj1" fmla="val -38573"/>
              <a:gd name="adj2" fmla="val 74751"/>
            </a:avLst>
          </a:prstGeom>
          <a:solidFill>
            <a:schemeClr val="tx1"/>
          </a:solidFill>
          <a:ln w="19050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Pro"/>
                <a:ea typeface="+mn-ea"/>
                <a:cs typeface="+mn-cs"/>
              </a:rPr>
              <a:t>Organisieren</a:t>
            </a:r>
            <a:endParaRPr kumimoji="0" lang="en-US" sz="16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Pro"/>
              <a:ea typeface="+mn-ea"/>
              <a:cs typeface="+mn-cs"/>
            </a:endParaRPr>
          </a:p>
        </p:txBody>
      </p:sp>
      <p:pic>
        <p:nvPicPr>
          <p:cNvPr id="7" name="Picture 2" descr="D:\Materialien\Bilder\Bilder für Präsentationen\Fotolia offiziell über Communardo\Fotolia_45419707_S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1" t="8257" r="32467" b="31013"/>
          <a:stretch/>
        </p:blipFill>
        <p:spPr bwMode="auto">
          <a:xfrm flipH="1">
            <a:off x="10570745" y="142369"/>
            <a:ext cx="1621255" cy="15391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25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184" y="1073276"/>
            <a:ext cx="8323911" cy="51554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Titel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Startseite</a:t>
            </a: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8" t="65214" r="24882" b="5651"/>
          <a:stretch/>
        </p:blipFill>
        <p:spPr>
          <a:xfrm>
            <a:off x="2972000" y="4467298"/>
            <a:ext cx="6258278" cy="1998132"/>
          </a:xfrm>
          <a:prstGeom prst="rect">
            <a:avLst/>
          </a:prstGeom>
          <a:ln w="3175">
            <a:solidFill>
              <a:srgbClr val="E66914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hteckige Legende 14"/>
          <p:cNvSpPr/>
          <p:nvPr/>
        </p:nvSpPr>
        <p:spPr bwMode="auto">
          <a:xfrm>
            <a:off x="8876476" y="4760273"/>
            <a:ext cx="1903027" cy="603352"/>
          </a:xfrm>
          <a:prstGeom prst="wedgeRectCallout">
            <a:avLst>
              <a:gd name="adj1" fmla="val -38573"/>
              <a:gd name="adj2" fmla="val 74751"/>
            </a:avLst>
          </a:prstGeom>
          <a:solidFill>
            <a:schemeClr val="tx1"/>
          </a:solidFill>
          <a:ln w="19050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Pro"/>
                <a:ea typeface="+mn-ea"/>
                <a:cs typeface="+mn-cs"/>
              </a:rPr>
              <a:t>Änderungen</a:t>
            </a:r>
            <a:endParaRPr kumimoji="0" lang="en-US" sz="16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Pro"/>
              <a:ea typeface="+mn-ea"/>
              <a:cs typeface="+mn-cs"/>
            </a:endParaRPr>
          </a:p>
        </p:txBody>
      </p:sp>
      <p:pic>
        <p:nvPicPr>
          <p:cNvPr id="7" name="Picture 2" descr="D:\Materialien\Bilder\Bilder für Präsentationen\Fotolia offiziell über Communardo\Fotolia_45419707_S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1" t="8257" r="32467" b="31013"/>
          <a:stretch/>
        </p:blipFill>
        <p:spPr bwMode="auto">
          <a:xfrm flipH="1">
            <a:off x="10570745" y="142369"/>
            <a:ext cx="1621255" cy="15391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50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184" y="997706"/>
            <a:ext cx="8323911" cy="51554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Titel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Startseite</a:t>
            </a: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58" t="72691" r="2797" b="159"/>
          <a:stretch/>
        </p:blipFill>
        <p:spPr>
          <a:xfrm>
            <a:off x="8107286" y="4442369"/>
            <a:ext cx="2573867" cy="1861968"/>
          </a:xfrm>
          <a:prstGeom prst="rect">
            <a:avLst/>
          </a:prstGeom>
          <a:ln w="3175">
            <a:solidFill>
              <a:srgbClr val="E66914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hteckige Legende 14"/>
          <p:cNvSpPr/>
          <p:nvPr/>
        </p:nvSpPr>
        <p:spPr bwMode="auto">
          <a:xfrm>
            <a:off x="10127823" y="3839017"/>
            <a:ext cx="1903027" cy="603352"/>
          </a:xfrm>
          <a:prstGeom prst="wedgeRectCallout">
            <a:avLst>
              <a:gd name="adj1" fmla="val -38573"/>
              <a:gd name="adj2" fmla="val 74751"/>
            </a:avLst>
          </a:prstGeom>
          <a:solidFill>
            <a:schemeClr val="tx1"/>
          </a:solidFill>
          <a:ln w="19050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Pro"/>
                <a:ea typeface="+mn-ea"/>
                <a:cs typeface="+mn-cs"/>
              </a:rPr>
              <a:t>Personalisierung</a:t>
            </a:r>
            <a:endParaRPr kumimoji="0" lang="en-US" sz="16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Pro"/>
              <a:ea typeface="+mn-ea"/>
              <a:cs typeface="+mn-cs"/>
            </a:endParaRPr>
          </a:p>
        </p:txBody>
      </p:sp>
      <p:pic>
        <p:nvPicPr>
          <p:cNvPr id="7" name="Picture 2" descr="D:\Materialien\Bilder\Bilder für Präsentationen\Fotolia offiziell über Communardo\Fotolia_45419707_S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1" t="8257" r="32467" b="31013"/>
          <a:stretch/>
        </p:blipFill>
        <p:spPr bwMode="auto">
          <a:xfrm flipH="1">
            <a:off x="10570745" y="142369"/>
            <a:ext cx="1621255" cy="15391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72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032" y="925444"/>
            <a:ext cx="8779001" cy="56392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Titel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Detailseite</a:t>
            </a:r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032" y="913483"/>
            <a:ext cx="8779001" cy="56392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1229" y="1893707"/>
            <a:ext cx="4618120" cy="1265030"/>
          </a:xfrm>
          <a:prstGeom prst="rect">
            <a:avLst/>
          </a:prstGeom>
          <a:ln w="3175">
            <a:solidFill>
              <a:srgbClr val="E66914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9628" y="983248"/>
            <a:ext cx="3565711" cy="551602"/>
          </a:xfrm>
          <a:prstGeom prst="rect">
            <a:avLst/>
          </a:prstGeom>
          <a:ln w="3175">
            <a:solidFill>
              <a:srgbClr val="E66914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570" y="2907243"/>
            <a:ext cx="4999153" cy="1143099"/>
          </a:xfrm>
          <a:prstGeom prst="rect">
            <a:avLst/>
          </a:prstGeom>
          <a:ln w="3175">
            <a:solidFill>
              <a:srgbClr val="E66914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8"/>
          <a:srcRect b="25866"/>
          <a:stretch/>
        </p:blipFill>
        <p:spPr>
          <a:xfrm>
            <a:off x="8360602" y="3433656"/>
            <a:ext cx="3078747" cy="2892570"/>
          </a:xfrm>
          <a:prstGeom prst="rect">
            <a:avLst/>
          </a:prstGeom>
          <a:ln w="3175">
            <a:solidFill>
              <a:srgbClr val="E66914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570" y="4864009"/>
            <a:ext cx="6203706" cy="1317601"/>
          </a:xfrm>
          <a:prstGeom prst="rect">
            <a:avLst/>
          </a:prstGeom>
          <a:ln w="3175">
            <a:solidFill>
              <a:srgbClr val="E66914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hteckige Legende 14"/>
          <p:cNvSpPr/>
          <p:nvPr/>
        </p:nvSpPr>
        <p:spPr bwMode="auto">
          <a:xfrm>
            <a:off x="4114450" y="4775178"/>
            <a:ext cx="1903027" cy="603352"/>
          </a:xfrm>
          <a:prstGeom prst="wedgeRectCallout">
            <a:avLst>
              <a:gd name="adj1" fmla="val -38573"/>
              <a:gd name="adj2" fmla="val 74751"/>
            </a:avLst>
          </a:prstGeom>
          <a:solidFill>
            <a:schemeClr val="tx1"/>
          </a:solidFill>
          <a:ln w="19050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Pro"/>
                <a:ea typeface="+mn-ea"/>
                <a:cs typeface="+mn-cs"/>
              </a:rPr>
              <a:t>Best </a:t>
            </a:r>
            <a:r>
              <a: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Pro"/>
                <a:ea typeface="+mn-ea"/>
                <a:cs typeface="+mn-cs"/>
              </a:rPr>
              <a:t>Practises</a:t>
            </a:r>
            <a:endParaRPr kumimoji="0" lang="en-US" sz="16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Pro"/>
              <a:ea typeface="+mn-ea"/>
              <a:cs typeface="+mn-cs"/>
            </a:endParaRPr>
          </a:p>
        </p:txBody>
      </p:sp>
      <p:pic>
        <p:nvPicPr>
          <p:cNvPr id="12" name="Picture 2" descr="D:\Materialien\Bilder\Bilder für Präsentationen\Fotolia offiziell über Communardo\Fotolia_45419707_S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1" t="8257" r="32467" b="31013"/>
          <a:stretch/>
        </p:blipFill>
        <p:spPr bwMode="auto">
          <a:xfrm flipH="1">
            <a:off x="10570745" y="142369"/>
            <a:ext cx="1621255" cy="15391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58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brauchen wir für ein QMS?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347663" y="1025861"/>
            <a:ext cx="8464550" cy="4943475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Friedrich Lehman, Abteilungsleiter und </a:t>
            </a:r>
            <a:r>
              <a:rPr lang="de-DE" b="1" dirty="0" err="1"/>
              <a:t>Process</a:t>
            </a:r>
            <a:r>
              <a:rPr lang="de-DE" b="1" dirty="0"/>
              <a:t> </a:t>
            </a:r>
            <a:r>
              <a:rPr lang="de-DE" b="1" dirty="0" err="1"/>
              <a:t>Owner</a:t>
            </a:r>
            <a:endParaRPr lang="de-DE" b="1" dirty="0"/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Wenig Aufwand für Zertifizierung – mehr Zeit für tatsächliche Prozessarbeit und Tagesgeschäft</a:t>
            </a:r>
          </a:p>
          <a:p>
            <a:r>
              <a:rPr lang="de-DE" dirty="0"/>
              <a:t>Dokumentierung und Weiterentwicklung des Prozesswissens im QMS</a:t>
            </a:r>
          </a:p>
          <a:p>
            <a:r>
              <a:rPr lang="de-DE" dirty="0"/>
              <a:t>Prozesswissen für alle relevanten Stakeholder einfach und schnell bereitstellen</a:t>
            </a:r>
          </a:p>
          <a:p>
            <a:r>
              <a:rPr lang="de-DE" dirty="0"/>
              <a:t>Alle Maßnahmen und Prozessstände im schnellen Überblick</a:t>
            </a:r>
          </a:p>
          <a:p>
            <a:r>
              <a:rPr lang="de-DE" dirty="0"/>
              <a:t>Aktivitäten im Team agil koordinieren und strukturiert umsetzen</a:t>
            </a:r>
          </a:p>
          <a:p>
            <a:r>
              <a:rPr lang="de-DE" dirty="0"/>
              <a:t>Feedback bewerten und verarbeiten</a:t>
            </a: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 r="80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85222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Arbeitsbereich</a:t>
            </a: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8716" y="977325"/>
            <a:ext cx="11290382" cy="50706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2"/>
          <a:srcRect t="7008" r="80550" b="80491"/>
          <a:stretch/>
        </p:blipFill>
        <p:spPr>
          <a:xfrm>
            <a:off x="134937" y="1411486"/>
            <a:ext cx="4037670" cy="1165625"/>
          </a:xfrm>
          <a:prstGeom prst="rect">
            <a:avLst/>
          </a:prstGeom>
          <a:ln w="3175">
            <a:solidFill>
              <a:srgbClr val="E66914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2"/>
          <a:srcRect l="-1" t="41802" r="69409" b="39372"/>
          <a:stretch/>
        </p:blipFill>
        <p:spPr>
          <a:xfrm>
            <a:off x="127704" y="2905806"/>
            <a:ext cx="5270377" cy="1456683"/>
          </a:xfrm>
          <a:prstGeom prst="rect">
            <a:avLst/>
          </a:prstGeom>
          <a:ln w="3175">
            <a:solidFill>
              <a:srgbClr val="E66914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2"/>
          <a:srcRect l="-1" t="60629" r="65021" b="21223"/>
          <a:stretch/>
        </p:blipFill>
        <p:spPr>
          <a:xfrm>
            <a:off x="134937" y="4781954"/>
            <a:ext cx="5263144" cy="1509016"/>
          </a:xfrm>
          <a:prstGeom prst="rect">
            <a:avLst/>
          </a:prstGeom>
          <a:ln w="3175">
            <a:solidFill>
              <a:srgbClr val="E66914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Grafik 31"/>
          <p:cNvPicPr>
            <a:picLocks noChangeAspect="1"/>
          </p:cNvPicPr>
          <p:nvPr/>
        </p:nvPicPr>
        <p:blipFill rotWithShape="1">
          <a:blip r:embed="rId2"/>
          <a:srcRect l="49354" t="7080" r="11830" b="73308"/>
          <a:stretch/>
        </p:blipFill>
        <p:spPr>
          <a:xfrm>
            <a:off x="5989761" y="1417637"/>
            <a:ext cx="5862057" cy="1330174"/>
          </a:xfrm>
          <a:prstGeom prst="rect">
            <a:avLst/>
          </a:prstGeom>
          <a:ln w="3175">
            <a:solidFill>
              <a:srgbClr val="E66914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Grafik 32"/>
          <p:cNvPicPr>
            <a:picLocks noChangeAspect="1"/>
          </p:cNvPicPr>
          <p:nvPr/>
        </p:nvPicPr>
        <p:blipFill rotWithShape="1">
          <a:blip r:embed="rId2"/>
          <a:srcRect l="49354" t="26113" r="11830" b="44802"/>
          <a:stretch/>
        </p:blipFill>
        <p:spPr>
          <a:xfrm>
            <a:off x="5989761" y="3190283"/>
            <a:ext cx="5645191" cy="1899718"/>
          </a:xfrm>
          <a:prstGeom prst="rect">
            <a:avLst/>
          </a:prstGeom>
          <a:ln w="3175">
            <a:solidFill>
              <a:srgbClr val="E66914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hteckige Legende 14"/>
          <p:cNvSpPr/>
          <p:nvPr/>
        </p:nvSpPr>
        <p:spPr bwMode="auto">
          <a:xfrm>
            <a:off x="3590996" y="1551999"/>
            <a:ext cx="1903027" cy="603352"/>
          </a:xfrm>
          <a:prstGeom prst="wedgeRectCallout">
            <a:avLst>
              <a:gd name="adj1" fmla="val -38573"/>
              <a:gd name="adj2" fmla="val 74751"/>
            </a:avLst>
          </a:prstGeom>
          <a:solidFill>
            <a:schemeClr val="tx1"/>
          </a:solidFill>
          <a:ln w="19050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Pro"/>
                <a:ea typeface="+mn-ea"/>
                <a:cs typeface="+mn-cs"/>
              </a:rPr>
              <a:t>Auswertung über Metadaten</a:t>
            </a:r>
            <a:endParaRPr kumimoji="0" lang="en-US" sz="16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Pro"/>
              <a:ea typeface="+mn-ea"/>
              <a:cs typeface="+mn-cs"/>
            </a:endParaRPr>
          </a:p>
        </p:txBody>
      </p:sp>
      <p:sp>
        <p:nvSpPr>
          <p:cNvPr id="13" name="Rechteckige Legende 14"/>
          <p:cNvSpPr/>
          <p:nvPr/>
        </p:nvSpPr>
        <p:spPr bwMode="auto">
          <a:xfrm>
            <a:off x="3475816" y="3090170"/>
            <a:ext cx="2133386" cy="603352"/>
          </a:xfrm>
          <a:prstGeom prst="wedgeRectCallout">
            <a:avLst>
              <a:gd name="adj1" fmla="val -38573"/>
              <a:gd name="adj2" fmla="val 74751"/>
            </a:avLst>
          </a:prstGeom>
          <a:solidFill>
            <a:schemeClr val="tx1"/>
          </a:solidFill>
          <a:ln w="19050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Pro"/>
                <a:ea typeface="+mn-ea"/>
                <a:cs typeface="+mn-cs"/>
              </a:rPr>
              <a:t>Integration mit JIRA</a:t>
            </a:r>
            <a:endParaRPr kumimoji="0" lang="en-US" sz="16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Pro"/>
              <a:ea typeface="+mn-ea"/>
              <a:cs typeface="+mn-cs"/>
            </a:endParaRPr>
          </a:p>
        </p:txBody>
      </p:sp>
      <p:sp>
        <p:nvSpPr>
          <p:cNvPr id="14" name="Rechteckige Legende 14"/>
          <p:cNvSpPr/>
          <p:nvPr/>
        </p:nvSpPr>
        <p:spPr bwMode="auto">
          <a:xfrm>
            <a:off x="4446567" y="5297308"/>
            <a:ext cx="1903027" cy="603352"/>
          </a:xfrm>
          <a:prstGeom prst="wedgeRectCallout">
            <a:avLst>
              <a:gd name="adj1" fmla="val -38573"/>
              <a:gd name="adj2" fmla="val 74751"/>
            </a:avLst>
          </a:prstGeom>
          <a:solidFill>
            <a:schemeClr val="tx1"/>
          </a:solidFill>
          <a:ln w="19050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Pro"/>
                <a:ea typeface="+mn-ea"/>
                <a:cs typeface="+mn-cs"/>
              </a:rPr>
              <a:t>Auswertung über Metadaten</a:t>
            </a:r>
            <a:endParaRPr kumimoji="0" lang="en-US" sz="16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Pro"/>
              <a:ea typeface="+mn-ea"/>
              <a:cs typeface="+mn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3" t="6092" r="4901" b="39059"/>
          <a:stretch/>
        </p:blipFill>
        <p:spPr bwMode="auto">
          <a:xfrm>
            <a:off x="10459823" y="150701"/>
            <a:ext cx="1573054" cy="154520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18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Speaker &amp; Communardo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extplatzhalter 3"/>
          <p:cNvSpPr txBox="1">
            <a:spLocks/>
          </p:cNvSpPr>
          <p:nvPr/>
        </p:nvSpPr>
        <p:spPr>
          <a:xfrm>
            <a:off x="2278089" y="3024070"/>
            <a:ext cx="1867482" cy="38759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1642F"/>
              </a:buClr>
              <a:buFont typeface="+mj-lt"/>
              <a:buNone/>
              <a:defRPr lang="de-DE" sz="2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lang="de-DE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Claudia Lutter</a:t>
            </a:r>
          </a:p>
        </p:txBody>
      </p:sp>
      <p:sp>
        <p:nvSpPr>
          <p:cNvPr id="14" name="Textplatzhalter 4"/>
          <p:cNvSpPr txBox="1">
            <a:spLocks/>
          </p:cNvSpPr>
          <p:nvPr/>
        </p:nvSpPr>
        <p:spPr>
          <a:xfrm>
            <a:off x="297180" y="3397636"/>
            <a:ext cx="5829300" cy="71922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1642F"/>
              </a:buClr>
              <a:buFont typeface="+mj-lt"/>
              <a:buNone/>
              <a:defRPr lang="de-DE" sz="2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lang="de-DE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Bereichsleiter </a:t>
            </a:r>
            <a:r>
              <a:rPr lang="de-DE" sz="2000" dirty="0" err="1"/>
              <a:t>Collaboration</a:t>
            </a:r>
            <a:r>
              <a:rPr lang="de-DE" sz="2000" dirty="0"/>
              <a:t> (Atlassian) Solutions</a:t>
            </a:r>
          </a:p>
        </p:txBody>
      </p:sp>
      <p:grpSp>
        <p:nvGrpSpPr>
          <p:cNvPr id="16" name="Gruppieren 15">
            <a:extLst/>
          </p:cNvPr>
          <p:cNvGrpSpPr/>
          <p:nvPr/>
        </p:nvGrpSpPr>
        <p:grpSpPr>
          <a:xfrm>
            <a:off x="1405956" y="3867221"/>
            <a:ext cx="3611748" cy="45719"/>
            <a:chOff x="664417" y="3585205"/>
            <a:chExt cx="3611748" cy="45719"/>
          </a:xfrm>
        </p:grpSpPr>
        <p:sp>
          <p:nvSpPr>
            <p:cNvPr id="17" name="Rectangle 28"/>
            <p:cNvSpPr/>
            <p:nvPr/>
          </p:nvSpPr>
          <p:spPr>
            <a:xfrm flipH="1" flipV="1">
              <a:off x="2232996" y="3585205"/>
              <a:ext cx="474589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Pro-Light"/>
                <a:ea typeface="+mn-ea"/>
                <a:cs typeface="+mn-cs"/>
              </a:endParaRPr>
            </a:p>
          </p:txBody>
        </p:sp>
        <p:cxnSp>
          <p:nvCxnSpPr>
            <p:cNvPr id="18" name="Straight Connector 30"/>
            <p:cNvCxnSpPr/>
            <p:nvPr/>
          </p:nvCxnSpPr>
          <p:spPr>
            <a:xfrm flipH="1">
              <a:off x="664417" y="3626163"/>
              <a:ext cx="361174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uppieren 31"/>
          <p:cNvGrpSpPr/>
          <p:nvPr/>
        </p:nvGrpSpPr>
        <p:grpSpPr>
          <a:xfrm>
            <a:off x="1055046" y="4078272"/>
            <a:ext cx="4636278" cy="1886980"/>
            <a:chOff x="1766246" y="4181143"/>
            <a:chExt cx="4636278" cy="1886980"/>
          </a:xfrm>
        </p:grpSpPr>
        <p:sp>
          <p:nvSpPr>
            <p:cNvPr id="15" name="Textplatzhalter 5"/>
            <p:cNvSpPr txBox="1">
              <a:spLocks/>
            </p:cNvSpPr>
            <p:nvPr/>
          </p:nvSpPr>
          <p:spPr>
            <a:xfrm>
              <a:off x="2190940" y="4181143"/>
              <a:ext cx="4211584" cy="1886980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F1642F"/>
                </a:buClr>
                <a:buFont typeface="+mj-lt"/>
                <a:buNone/>
                <a:defRPr lang="de-DE" sz="2400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lang="de-DE" sz="2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lang="de-DE" sz="20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Tx/>
                <a:buNone/>
                <a:defRPr lang="de-DE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Tx/>
                <a:buNone/>
                <a:defRPr lang="de-DE" sz="1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de-DE" sz="2000" dirty="0"/>
                <a:t>Claudia.Lutter@communardo.de</a:t>
              </a:r>
            </a:p>
            <a:p>
              <a:pPr>
                <a:lnSpc>
                  <a:spcPct val="150000"/>
                </a:lnSpc>
              </a:pPr>
              <a:r>
                <a:rPr lang="de-DE" sz="2000" dirty="0"/>
                <a:t>+49 (351) 833 82-242</a:t>
              </a:r>
            </a:p>
          </p:txBody>
        </p:sp>
        <p:grpSp>
          <p:nvGrpSpPr>
            <p:cNvPr id="19" name="Group 34"/>
            <p:cNvGrpSpPr/>
            <p:nvPr/>
          </p:nvGrpSpPr>
          <p:grpSpPr>
            <a:xfrm>
              <a:off x="1789146" y="4397550"/>
              <a:ext cx="220414" cy="150878"/>
              <a:chOff x="11037888" y="1400175"/>
              <a:chExt cx="266700" cy="182563"/>
            </a:xfrm>
            <a:solidFill>
              <a:schemeClr val="tx1"/>
            </a:solidFill>
          </p:grpSpPr>
          <p:sp>
            <p:nvSpPr>
              <p:cNvPr id="20" name="Freeform 3506"/>
              <p:cNvSpPr>
                <a:spLocks/>
              </p:cNvSpPr>
              <p:nvPr/>
            </p:nvSpPr>
            <p:spPr bwMode="auto">
              <a:xfrm>
                <a:off x="11037888" y="1411288"/>
                <a:ext cx="266700" cy="171450"/>
              </a:xfrm>
              <a:custGeom>
                <a:avLst/>
                <a:gdLst>
                  <a:gd name="T0" fmla="*/ 661 w 673"/>
                  <a:gd name="T1" fmla="*/ 0 h 429"/>
                  <a:gd name="T2" fmla="*/ 357 w 673"/>
                  <a:gd name="T3" fmla="*/ 245 h 429"/>
                  <a:gd name="T4" fmla="*/ 354 w 673"/>
                  <a:gd name="T5" fmla="*/ 248 h 429"/>
                  <a:gd name="T6" fmla="*/ 350 w 673"/>
                  <a:gd name="T7" fmla="*/ 248 h 429"/>
                  <a:gd name="T8" fmla="*/ 346 w 673"/>
                  <a:gd name="T9" fmla="*/ 248 h 429"/>
                  <a:gd name="T10" fmla="*/ 342 w 673"/>
                  <a:gd name="T11" fmla="*/ 247 h 429"/>
                  <a:gd name="T12" fmla="*/ 11 w 673"/>
                  <a:gd name="T13" fmla="*/ 6 h 429"/>
                  <a:gd name="T14" fmla="*/ 7 w 673"/>
                  <a:gd name="T15" fmla="*/ 14 h 429"/>
                  <a:gd name="T16" fmla="*/ 3 w 673"/>
                  <a:gd name="T17" fmla="*/ 23 h 429"/>
                  <a:gd name="T18" fmla="*/ 2 w 673"/>
                  <a:gd name="T19" fmla="*/ 33 h 429"/>
                  <a:gd name="T20" fmla="*/ 0 w 673"/>
                  <a:gd name="T21" fmla="*/ 44 h 429"/>
                  <a:gd name="T22" fmla="*/ 0 w 673"/>
                  <a:gd name="T23" fmla="*/ 357 h 429"/>
                  <a:gd name="T24" fmla="*/ 2 w 673"/>
                  <a:gd name="T25" fmla="*/ 365 h 429"/>
                  <a:gd name="T26" fmla="*/ 2 w 673"/>
                  <a:gd name="T27" fmla="*/ 371 h 429"/>
                  <a:gd name="T28" fmla="*/ 4 w 673"/>
                  <a:gd name="T29" fmla="*/ 379 h 429"/>
                  <a:gd name="T30" fmla="*/ 6 w 673"/>
                  <a:gd name="T31" fmla="*/ 385 h 429"/>
                  <a:gd name="T32" fmla="*/ 9 w 673"/>
                  <a:gd name="T33" fmla="*/ 392 h 429"/>
                  <a:gd name="T34" fmla="*/ 12 w 673"/>
                  <a:gd name="T35" fmla="*/ 398 h 429"/>
                  <a:gd name="T36" fmla="*/ 16 w 673"/>
                  <a:gd name="T37" fmla="*/ 403 h 429"/>
                  <a:gd name="T38" fmla="*/ 21 w 673"/>
                  <a:gd name="T39" fmla="*/ 408 h 429"/>
                  <a:gd name="T40" fmla="*/ 26 w 673"/>
                  <a:gd name="T41" fmla="*/ 412 h 429"/>
                  <a:gd name="T42" fmla="*/ 31 w 673"/>
                  <a:gd name="T43" fmla="*/ 417 h 429"/>
                  <a:gd name="T44" fmla="*/ 36 w 673"/>
                  <a:gd name="T45" fmla="*/ 420 h 429"/>
                  <a:gd name="T46" fmla="*/ 43 w 673"/>
                  <a:gd name="T47" fmla="*/ 424 h 429"/>
                  <a:gd name="T48" fmla="*/ 49 w 673"/>
                  <a:gd name="T49" fmla="*/ 425 h 429"/>
                  <a:gd name="T50" fmla="*/ 57 w 673"/>
                  <a:gd name="T51" fmla="*/ 428 h 429"/>
                  <a:gd name="T52" fmla="*/ 63 w 673"/>
                  <a:gd name="T53" fmla="*/ 429 h 429"/>
                  <a:gd name="T54" fmla="*/ 71 w 673"/>
                  <a:gd name="T55" fmla="*/ 429 h 429"/>
                  <a:gd name="T56" fmla="*/ 601 w 673"/>
                  <a:gd name="T57" fmla="*/ 429 h 429"/>
                  <a:gd name="T58" fmla="*/ 609 w 673"/>
                  <a:gd name="T59" fmla="*/ 429 h 429"/>
                  <a:gd name="T60" fmla="*/ 616 w 673"/>
                  <a:gd name="T61" fmla="*/ 428 h 429"/>
                  <a:gd name="T62" fmla="*/ 623 w 673"/>
                  <a:gd name="T63" fmla="*/ 425 h 429"/>
                  <a:gd name="T64" fmla="*/ 630 w 673"/>
                  <a:gd name="T65" fmla="*/ 423 h 429"/>
                  <a:gd name="T66" fmla="*/ 636 w 673"/>
                  <a:gd name="T67" fmla="*/ 420 h 429"/>
                  <a:gd name="T68" fmla="*/ 643 w 673"/>
                  <a:gd name="T69" fmla="*/ 416 h 429"/>
                  <a:gd name="T70" fmla="*/ 648 w 673"/>
                  <a:gd name="T71" fmla="*/ 412 h 429"/>
                  <a:gd name="T72" fmla="*/ 653 w 673"/>
                  <a:gd name="T73" fmla="*/ 407 h 429"/>
                  <a:gd name="T74" fmla="*/ 657 w 673"/>
                  <a:gd name="T75" fmla="*/ 402 h 429"/>
                  <a:gd name="T76" fmla="*/ 662 w 673"/>
                  <a:gd name="T77" fmla="*/ 397 h 429"/>
                  <a:gd name="T78" fmla="*/ 666 w 673"/>
                  <a:gd name="T79" fmla="*/ 390 h 429"/>
                  <a:gd name="T80" fmla="*/ 668 w 673"/>
                  <a:gd name="T81" fmla="*/ 385 h 429"/>
                  <a:gd name="T82" fmla="*/ 671 w 673"/>
                  <a:gd name="T83" fmla="*/ 378 h 429"/>
                  <a:gd name="T84" fmla="*/ 672 w 673"/>
                  <a:gd name="T85" fmla="*/ 371 h 429"/>
                  <a:gd name="T86" fmla="*/ 673 w 673"/>
                  <a:gd name="T87" fmla="*/ 364 h 429"/>
                  <a:gd name="T88" fmla="*/ 673 w 673"/>
                  <a:gd name="T89" fmla="*/ 357 h 429"/>
                  <a:gd name="T90" fmla="*/ 673 w 673"/>
                  <a:gd name="T91" fmla="*/ 44 h 429"/>
                  <a:gd name="T92" fmla="*/ 673 w 673"/>
                  <a:gd name="T93" fmla="*/ 32 h 429"/>
                  <a:gd name="T94" fmla="*/ 671 w 673"/>
                  <a:gd name="T95" fmla="*/ 21 h 429"/>
                  <a:gd name="T96" fmla="*/ 666 w 673"/>
                  <a:gd name="T97" fmla="*/ 10 h 429"/>
                  <a:gd name="T98" fmla="*/ 661 w 673"/>
                  <a:gd name="T99" fmla="*/ 0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73" h="429">
                    <a:moveTo>
                      <a:pt x="661" y="0"/>
                    </a:moveTo>
                    <a:lnTo>
                      <a:pt x="357" y="245"/>
                    </a:lnTo>
                    <a:lnTo>
                      <a:pt x="354" y="248"/>
                    </a:lnTo>
                    <a:lnTo>
                      <a:pt x="350" y="248"/>
                    </a:lnTo>
                    <a:lnTo>
                      <a:pt x="346" y="248"/>
                    </a:lnTo>
                    <a:lnTo>
                      <a:pt x="342" y="247"/>
                    </a:lnTo>
                    <a:lnTo>
                      <a:pt x="11" y="6"/>
                    </a:lnTo>
                    <a:lnTo>
                      <a:pt x="7" y="14"/>
                    </a:lnTo>
                    <a:lnTo>
                      <a:pt x="3" y="23"/>
                    </a:lnTo>
                    <a:lnTo>
                      <a:pt x="2" y="33"/>
                    </a:lnTo>
                    <a:lnTo>
                      <a:pt x="0" y="44"/>
                    </a:lnTo>
                    <a:lnTo>
                      <a:pt x="0" y="357"/>
                    </a:lnTo>
                    <a:lnTo>
                      <a:pt x="2" y="365"/>
                    </a:lnTo>
                    <a:lnTo>
                      <a:pt x="2" y="371"/>
                    </a:lnTo>
                    <a:lnTo>
                      <a:pt x="4" y="379"/>
                    </a:lnTo>
                    <a:lnTo>
                      <a:pt x="6" y="385"/>
                    </a:lnTo>
                    <a:lnTo>
                      <a:pt x="9" y="392"/>
                    </a:lnTo>
                    <a:lnTo>
                      <a:pt x="12" y="398"/>
                    </a:lnTo>
                    <a:lnTo>
                      <a:pt x="16" y="403"/>
                    </a:lnTo>
                    <a:lnTo>
                      <a:pt x="21" y="408"/>
                    </a:lnTo>
                    <a:lnTo>
                      <a:pt x="26" y="412"/>
                    </a:lnTo>
                    <a:lnTo>
                      <a:pt x="31" y="417"/>
                    </a:lnTo>
                    <a:lnTo>
                      <a:pt x="36" y="420"/>
                    </a:lnTo>
                    <a:lnTo>
                      <a:pt x="43" y="424"/>
                    </a:lnTo>
                    <a:lnTo>
                      <a:pt x="49" y="425"/>
                    </a:lnTo>
                    <a:lnTo>
                      <a:pt x="57" y="428"/>
                    </a:lnTo>
                    <a:lnTo>
                      <a:pt x="63" y="429"/>
                    </a:lnTo>
                    <a:lnTo>
                      <a:pt x="71" y="429"/>
                    </a:lnTo>
                    <a:lnTo>
                      <a:pt x="601" y="429"/>
                    </a:lnTo>
                    <a:lnTo>
                      <a:pt x="609" y="429"/>
                    </a:lnTo>
                    <a:lnTo>
                      <a:pt x="616" y="428"/>
                    </a:lnTo>
                    <a:lnTo>
                      <a:pt x="623" y="425"/>
                    </a:lnTo>
                    <a:lnTo>
                      <a:pt x="630" y="423"/>
                    </a:lnTo>
                    <a:lnTo>
                      <a:pt x="636" y="420"/>
                    </a:lnTo>
                    <a:lnTo>
                      <a:pt x="643" y="416"/>
                    </a:lnTo>
                    <a:lnTo>
                      <a:pt x="648" y="412"/>
                    </a:lnTo>
                    <a:lnTo>
                      <a:pt x="653" y="407"/>
                    </a:lnTo>
                    <a:lnTo>
                      <a:pt x="657" y="402"/>
                    </a:lnTo>
                    <a:lnTo>
                      <a:pt x="662" y="397"/>
                    </a:lnTo>
                    <a:lnTo>
                      <a:pt x="666" y="390"/>
                    </a:lnTo>
                    <a:lnTo>
                      <a:pt x="668" y="385"/>
                    </a:lnTo>
                    <a:lnTo>
                      <a:pt x="671" y="378"/>
                    </a:lnTo>
                    <a:lnTo>
                      <a:pt x="672" y="371"/>
                    </a:lnTo>
                    <a:lnTo>
                      <a:pt x="673" y="364"/>
                    </a:lnTo>
                    <a:lnTo>
                      <a:pt x="673" y="357"/>
                    </a:lnTo>
                    <a:lnTo>
                      <a:pt x="673" y="44"/>
                    </a:lnTo>
                    <a:lnTo>
                      <a:pt x="673" y="32"/>
                    </a:lnTo>
                    <a:lnTo>
                      <a:pt x="671" y="21"/>
                    </a:lnTo>
                    <a:lnTo>
                      <a:pt x="666" y="10"/>
                    </a:lnTo>
                    <a:lnTo>
                      <a:pt x="66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05D"/>
                  </a:solidFill>
                  <a:effectLst/>
                  <a:uLnTx/>
                  <a:uFillTx/>
                  <a:latin typeface="DINPro-Light"/>
                  <a:ea typeface="+mn-ea"/>
                  <a:cs typeface="+mn-cs"/>
                </a:endParaRPr>
              </a:p>
            </p:txBody>
          </p:sp>
          <p:sp>
            <p:nvSpPr>
              <p:cNvPr id="21" name="Freeform 3507"/>
              <p:cNvSpPr>
                <a:spLocks/>
              </p:cNvSpPr>
              <p:nvPr/>
            </p:nvSpPr>
            <p:spPr bwMode="auto">
              <a:xfrm>
                <a:off x="11049000" y="1400175"/>
                <a:ext cx="244475" cy="98425"/>
              </a:xfrm>
              <a:custGeom>
                <a:avLst/>
                <a:gdLst>
                  <a:gd name="T0" fmla="*/ 617 w 617"/>
                  <a:gd name="T1" fmla="*/ 11 h 249"/>
                  <a:gd name="T2" fmla="*/ 608 w 617"/>
                  <a:gd name="T3" fmla="*/ 6 h 249"/>
                  <a:gd name="T4" fmla="*/ 599 w 617"/>
                  <a:gd name="T5" fmla="*/ 4 h 249"/>
                  <a:gd name="T6" fmla="*/ 587 w 617"/>
                  <a:gd name="T7" fmla="*/ 1 h 249"/>
                  <a:gd name="T8" fmla="*/ 575 w 617"/>
                  <a:gd name="T9" fmla="*/ 0 h 249"/>
                  <a:gd name="T10" fmla="*/ 46 w 617"/>
                  <a:gd name="T11" fmla="*/ 0 h 249"/>
                  <a:gd name="T12" fmla="*/ 34 w 617"/>
                  <a:gd name="T13" fmla="*/ 1 h 249"/>
                  <a:gd name="T14" fmla="*/ 21 w 617"/>
                  <a:gd name="T15" fmla="*/ 4 h 249"/>
                  <a:gd name="T16" fmla="*/ 10 w 617"/>
                  <a:gd name="T17" fmla="*/ 9 h 249"/>
                  <a:gd name="T18" fmla="*/ 0 w 617"/>
                  <a:gd name="T19" fmla="*/ 15 h 249"/>
                  <a:gd name="T20" fmla="*/ 322 w 617"/>
                  <a:gd name="T21" fmla="*/ 249 h 249"/>
                  <a:gd name="T22" fmla="*/ 617 w 617"/>
                  <a:gd name="T23" fmla="*/ 11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249">
                    <a:moveTo>
                      <a:pt x="617" y="11"/>
                    </a:moveTo>
                    <a:lnTo>
                      <a:pt x="608" y="6"/>
                    </a:lnTo>
                    <a:lnTo>
                      <a:pt x="599" y="4"/>
                    </a:lnTo>
                    <a:lnTo>
                      <a:pt x="587" y="1"/>
                    </a:lnTo>
                    <a:lnTo>
                      <a:pt x="575" y="0"/>
                    </a:lnTo>
                    <a:lnTo>
                      <a:pt x="46" y="0"/>
                    </a:lnTo>
                    <a:lnTo>
                      <a:pt x="34" y="1"/>
                    </a:lnTo>
                    <a:lnTo>
                      <a:pt x="21" y="4"/>
                    </a:lnTo>
                    <a:lnTo>
                      <a:pt x="10" y="9"/>
                    </a:lnTo>
                    <a:lnTo>
                      <a:pt x="0" y="15"/>
                    </a:lnTo>
                    <a:lnTo>
                      <a:pt x="322" y="249"/>
                    </a:lnTo>
                    <a:lnTo>
                      <a:pt x="617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05D"/>
                  </a:solidFill>
                  <a:effectLst/>
                  <a:uLnTx/>
                  <a:uFillTx/>
                  <a:latin typeface="DINPro-Light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40"/>
            <p:cNvGrpSpPr/>
            <p:nvPr/>
          </p:nvGrpSpPr>
          <p:grpSpPr>
            <a:xfrm>
              <a:off x="1766246" y="4836048"/>
              <a:ext cx="236157" cy="237469"/>
              <a:chOff x="6678613" y="766763"/>
              <a:chExt cx="285750" cy="287338"/>
            </a:xfrm>
            <a:solidFill>
              <a:schemeClr val="tx1"/>
            </a:solidFill>
          </p:grpSpPr>
          <p:sp>
            <p:nvSpPr>
              <p:cNvPr id="23" name="Freeform 2008"/>
              <p:cNvSpPr>
                <a:spLocks/>
              </p:cNvSpPr>
              <p:nvPr/>
            </p:nvSpPr>
            <p:spPr bwMode="auto">
              <a:xfrm>
                <a:off x="6754813" y="844550"/>
                <a:ext cx="133350" cy="131763"/>
              </a:xfrm>
              <a:custGeom>
                <a:avLst/>
                <a:gdLst>
                  <a:gd name="T0" fmla="*/ 415 w 417"/>
                  <a:gd name="T1" fmla="*/ 335 h 415"/>
                  <a:gd name="T2" fmla="*/ 412 w 417"/>
                  <a:gd name="T3" fmla="*/ 324 h 415"/>
                  <a:gd name="T4" fmla="*/ 360 w 417"/>
                  <a:gd name="T5" fmla="*/ 270 h 415"/>
                  <a:gd name="T6" fmla="*/ 349 w 417"/>
                  <a:gd name="T7" fmla="*/ 264 h 415"/>
                  <a:gd name="T8" fmla="*/ 336 w 417"/>
                  <a:gd name="T9" fmla="*/ 263 h 415"/>
                  <a:gd name="T10" fmla="*/ 323 w 417"/>
                  <a:gd name="T11" fmla="*/ 266 h 415"/>
                  <a:gd name="T12" fmla="*/ 313 w 417"/>
                  <a:gd name="T13" fmla="*/ 274 h 415"/>
                  <a:gd name="T14" fmla="*/ 290 w 417"/>
                  <a:gd name="T15" fmla="*/ 295 h 415"/>
                  <a:gd name="T16" fmla="*/ 279 w 417"/>
                  <a:gd name="T17" fmla="*/ 296 h 415"/>
                  <a:gd name="T18" fmla="*/ 254 w 417"/>
                  <a:gd name="T19" fmla="*/ 277 h 415"/>
                  <a:gd name="T20" fmla="*/ 214 w 417"/>
                  <a:gd name="T21" fmla="*/ 240 h 415"/>
                  <a:gd name="T22" fmla="*/ 175 w 417"/>
                  <a:gd name="T23" fmla="*/ 203 h 415"/>
                  <a:gd name="T24" fmla="*/ 140 w 417"/>
                  <a:gd name="T25" fmla="*/ 162 h 415"/>
                  <a:gd name="T26" fmla="*/ 121 w 417"/>
                  <a:gd name="T27" fmla="*/ 137 h 415"/>
                  <a:gd name="T28" fmla="*/ 121 w 417"/>
                  <a:gd name="T29" fmla="*/ 126 h 415"/>
                  <a:gd name="T30" fmla="*/ 142 w 417"/>
                  <a:gd name="T31" fmla="*/ 104 h 415"/>
                  <a:gd name="T32" fmla="*/ 151 w 417"/>
                  <a:gd name="T33" fmla="*/ 92 h 415"/>
                  <a:gd name="T34" fmla="*/ 154 w 417"/>
                  <a:gd name="T35" fmla="*/ 79 h 415"/>
                  <a:gd name="T36" fmla="*/ 152 w 417"/>
                  <a:gd name="T37" fmla="*/ 67 h 415"/>
                  <a:gd name="T38" fmla="*/ 145 w 417"/>
                  <a:gd name="T39" fmla="*/ 57 h 415"/>
                  <a:gd name="T40" fmla="*/ 93 w 417"/>
                  <a:gd name="T41" fmla="*/ 4 h 415"/>
                  <a:gd name="T42" fmla="*/ 82 w 417"/>
                  <a:gd name="T43" fmla="*/ 1 h 415"/>
                  <a:gd name="T44" fmla="*/ 69 w 417"/>
                  <a:gd name="T45" fmla="*/ 1 h 415"/>
                  <a:gd name="T46" fmla="*/ 56 w 417"/>
                  <a:gd name="T47" fmla="*/ 6 h 415"/>
                  <a:gd name="T48" fmla="*/ 20 w 417"/>
                  <a:gd name="T49" fmla="*/ 42 h 415"/>
                  <a:gd name="T50" fmla="*/ 8 w 417"/>
                  <a:gd name="T51" fmla="*/ 58 h 415"/>
                  <a:gd name="T52" fmla="*/ 2 w 417"/>
                  <a:gd name="T53" fmla="*/ 77 h 415"/>
                  <a:gd name="T54" fmla="*/ 2 w 417"/>
                  <a:gd name="T55" fmla="*/ 96 h 415"/>
                  <a:gd name="T56" fmla="*/ 8 w 417"/>
                  <a:gd name="T57" fmla="*/ 115 h 415"/>
                  <a:gd name="T58" fmla="*/ 37 w 417"/>
                  <a:gd name="T59" fmla="*/ 158 h 415"/>
                  <a:gd name="T60" fmla="*/ 69 w 417"/>
                  <a:gd name="T61" fmla="*/ 199 h 415"/>
                  <a:gd name="T62" fmla="*/ 102 w 417"/>
                  <a:gd name="T63" fmla="*/ 239 h 415"/>
                  <a:gd name="T64" fmla="*/ 139 w 417"/>
                  <a:gd name="T65" fmla="*/ 278 h 415"/>
                  <a:gd name="T66" fmla="*/ 176 w 417"/>
                  <a:gd name="T67" fmla="*/ 313 h 415"/>
                  <a:gd name="T68" fmla="*/ 217 w 417"/>
                  <a:gd name="T69" fmla="*/ 347 h 415"/>
                  <a:gd name="T70" fmla="*/ 258 w 417"/>
                  <a:gd name="T71" fmla="*/ 379 h 415"/>
                  <a:gd name="T72" fmla="*/ 302 w 417"/>
                  <a:gd name="T73" fmla="*/ 407 h 415"/>
                  <a:gd name="T74" fmla="*/ 319 w 417"/>
                  <a:gd name="T75" fmla="*/ 414 h 415"/>
                  <a:gd name="T76" fmla="*/ 338 w 417"/>
                  <a:gd name="T77" fmla="*/ 414 h 415"/>
                  <a:gd name="T78" fmla="*/ 358 w 417"/>
                  <a:gd name="T79" fmla="*/ 409 h 415"/>
                  <a:gd name="T80" fmla="*/ 375 w 417"/>
                  <a:gd name="T81" fmla="*/ 396 h 415"/>
                  <a:gd name="T82" fmla="*/ 409 w 417"/>
                  <a:gd name="T83" fmla="*/ 360 h 415"/>
                  <a:gd name="T84" fmla="*/ 415 w 417"/>
                  <a:gd name="T85" fmla="*/ 348 h 415"/>
                  <a:gd name="T86" fmla="*/ 417 w 417"/>
                  <a:gd name="T87" fmla="*/ 341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17" h="415">
                    <a:moveTo>
                      <a:pt x="417" y="341"/>
                    </a:moveTo>
                    <a:lnTo>
                      <a:pt x="415" y="335"/>
                    </a:lnTo>
                    <a:lnTo>
                      <a:pt x="414" y="329"/>
                    </a:lnTo>
                    <a:lnTo>
                      <a:pt x="412" y="324"/>
                    </a:lnTo>
                    <a:lnTo>
                      <a:pt x="408" y="320"/>
                    </a:lnTo>
                    <a:lnTo>
                      <a:pt x="360" y="270"/>
                    </a:lnTo>
                    <a:lnTo>
                      <a:pt x="354" y="267"/>
                    </a:lnTo>
                    <a:lnTo>
                      <a:pt x="349" y="264"/>
                    </a:lnTo>
                    <a:lnTo>
                      <a:pt x="343" y="263"/>
                    </a:lnTo>
                    <a:lnTo>
                      <a:pt x="336" y="263"/>
                    </a:lnTo>
                    <a:lnTo>
                      <a:pt x="330" y="264"/>
                    </a:lnTo>
                    <a:lnTo>
                      <a:pt x="323" y="266"/>
                    </a:lnTo>
                    <a:lnTo>
                      <a:pt x="318" y="269"/>
                    </a:lnTo>
                    <a:lnTo>
                      <a:pt x="313" y="274"/>
                    </a:lnTo>
                    <a:lnTo>
                      <a:pt x="294" y="292"/>
                    </a:lnTo>
                    <a:lnTo>
                      <a:pt x="290" y="295"/>
                    </a:lnTo>
                    <a:lnTo>
                      <a:pt x="285" y="296"/>
                    </a:lnTo>
                    <a:lnTo>
                      <a:pt x="279" y="296"/>
                    </a:lnTo>
                    <a:lnTo>
                      <a:pt x="274" y="293"/>
                    </a:lnTo>
                    <a:lnTo>
                      <a:pt x="254" y="277"/>
                    </a:lnTo>
                    <a:lnTo>
                      <a:pt x="233" y="258"/>
                    </a:lnTo>
                    <a:lnTo>
                      <a:pt x="214" y="240"/>
                    </a:lnTo>
                    <a:lnTo>
                      <a:pt x="195" y="222"/>
                    </a:lnTo>
                    <a:lnTo>
                      <a:pt x="175" y="203"/>
                    </a:lnTo>
                    <a:lnTo>
                      <a:pt x="157" y="182"/>
                    </a:lnTo>
                    <a:lnTo>
                      <a:pt x="140" y="162"/>
                    </a:lnTo>
                    <a:lnTo>
                      <a:pt x="123" y="141"/>
                    </a:lnTo>
                    <a:lnTo>
                      <a:pt x="121" y="137"/>
                    </a:lnTo>
                    <a:lnTo>
                      <a:pt x="119" y="132"/>
                    </a:lnTo>
                    <a:lnTo>
                      <a:pt x="121" y="126"/>
                    </a:lnTo>
                    <a:lnTo>
                      <a:pt x="124" y="122"/>
                    </a:lnTo>
                    <a:lnTo>
                      <a:pt x="142" y="104"/>
                    </a:lnTo>
                    <a:lnTo>
                      <a:pt x="146" y="99"/>
                    </a:lnTo>
                    <a:lnTo>
                      <a:pt x="151" y="92"/>
                    </a:lnTo>
                    <a:lnTo>
                      <a:pt x="153" y="86"/>
                    </a:lnTo>
                    <a:lnTo>
                      <a:pt x="154" y="79"/>
                    </a:lnTo>
                    <a:lnTo>
                      <a:pt x="154" y="73"/>
                    </a:lnTo>
                    <a:lnTo>
                      <a:pt x="152" y="67"/>
                    </a:lnTo>
                    <a:lnTo>
                      <a:pt x="150" y="61"/>
                    </a:lnTo>
                    <a:lnTo>
                      <a:pt x="145" y="57"/>
                    </a:lnTo>
                    <a:lnTo>
                      <a:pt x="97" y="7"/>
                    </a:lnTo>
                    <a:lnTo>
                      <a:pt x="93" y="4"/>
                    </a:lnTo>
                    <a:lnTo>
                      <a:pt x="87" y="2"/>
                    </a:lnTo>
                    <a:lnTo>
                      <a:pt x="82" y="1"/>
                    </a:lnTo>
                    <a:lnTo>
                      <a:pt x="77" y="0"/>
                    </a:lnTo>
                    <a:lnTo>
                      <a:pt x="69" y="1"/>
                    </a:lnTo>
                    <a:lnTo>
                      <a:pt x="63" y="3"/>
                    </a:lnTo>
                    <a:lnTo>
                      <a:pt x="56" y="6"/>
                    </a:lnTo>
                    <a:lnTo>
                      <a:pt x="50" y="12"/>
                    </a:lnTo>
                    <a:lnTo>
                      <a:pt x="20" y="42"/>
                    </a:lnTo>
                    <a:lnTo>
                      <a:pt x="13" y="49"/>
                    </a:lnTo>
                    <a:lnTo>
                      <a:pt x="8" y="58"/>
                    </a:lnTo>
                    <a:lnTo>
                      <a:pt x="4" y="67"/>
                    </a:lnTo>
                    <a:lnTo>
                      <a:pt x="2" y="77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4" y="106"/>
                    </a:lnTo>
                    <a:lnTo>
                      <a:pt x="8" y="115"/>
                    </a:lnTo>
                    <a:lnTo>
                      <a:pt x="23" y="136"/>
                    </a:lnTo>
                    <a:lnTo>
                      <a:pt x="37" y="158"/>
                    </a:lnTo>
                    <a:lnTo>
                      <a:pt x="53" y="179"/>
                    </a:lnTo>
                    <a:lnTo>
                      <a:pt x="69" y="199"/>
                    </a:lnTo>
                    <a:lnTo>
                      <a:pt x="85" y="220"/>
                    </a:lnTo>
                    <a:lnTo>
                      <a:pt x="102" y="239"/>
                    </a:lnTo>
                    <a:lnTo>
                      <a:pt x="121" y="258"/>
                    </a:lnTo>
                    <a:lnTo>
                      <a:pt x="139" y="278"/>
                    </a:lnTo>
                    <a:lnTo>
                      <a:pt x="157" y="296"/>
                    </a:lnTo>
                    <a:lnTo>
                      <a:pt x="176" y="313"/>
                    </a:lnTo>
                    <a:lnTo>
                      <a:pt x="197" y="330"/>
                    </a:lnTo>
                    <a:lnTo>
                      <a:pt x="217" y="347"/>
                    </a:lnTo>
                    <a:lnTo>
                      <a:pt x="237" y="364"/>
                    </a:lnTo>
                    <a:lnTo>
                      <a:pt x="258" y="379"/>
                    </a:lnTo>
                    <a:lnTo>
                      <a:pt x="279" y="394"/>
                    </a:lnTo>
                    <a:lnTo>
                      <a:pt x="302" y="407"/>
                    </a:lnTo>
                    <a:lnTo>
                      <a:pt x="310" y="412"/>
                    </a:lnTo>
                    <a:lnTo>
                      <a:pt x="319" y="414"/>
                    </a:lnTo>
                    <a:lnTo>
                      <a:pt x="329" y="415"/>
                    </a:lnTo>
                    <a:lnTo>
                      <a:pt x="338" y="414"/>
                    </a:lnTo>
                    <a:lnTo>
                      <a:pt x="349" y="412"/>
                    </a:lnTo>
                    <a:lnTo>
                      <a:pt x="358" y="409"/>
                    </a:lnTo>
                    <a:lnTo>
                      <a:pt x="367" y="403"/>
                    </a:lnTo>
                    <a:lnTo>
                      <a:pt x="375" y="396"/>
                    </a:lnTo>
                    <a:lnTo>
                      <a:pt x="405" y="367"/>
                    </a:lnTo>
                    <a:lnTo>
                      <a:pt x="409" y="360"/>
                    </a:lnTo>
                    <a:lnTo>
                      <a:pt x="412" y="355"/>
                    </a:lnTo>
                    <a:lnTo>
                      <a:pt x="415" y="348"/>
                    </a:lnTo>
                    <a:lnTo>
                      <a:pt x="417" y="341"/>
                    </a:lnTo>
                    <a:lnTo>
                      <a:pt x="417" y="3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05D"/>
                  </a:solidFill>
                  <a:effectLst/>
                  <a:uLnTx/>
                  <a:uFillTx/>
                  <a:latin typeface="DINPro-Light"/>
                  <a:ea typeface="+mn-ea"/>
                  <a:cs typeface="+mn-cs"/>
                </a:endParaRPr>
              </a:p>
            </p:txBody>
          </p:sp>
          <p:sp>
            <p:nvSpPr>
              <p:cNvPr id="24" name="Freeform 2009"/>
              <p:cNvSpPr>
                <a:spLocks noEditPoints="1"/>
              </p:cNvSpPr>
              <p:nvPr/>
            </p:nvSpPr>
            <p:spPr bwMode="auto">
              <a:xfrm>
                <a:off x="6678613" y="766763"/>
                <a:ext cx="285750" cy="287338"/>
              </a:xfrm>
              <a:custGeom>
                <a:avLst/>
                <a:gdLst>
                  <a:gd name="T0" fmla="*/ 797 w 902"/>
                  <a:gd name="T1" fmla="*/ 451 h 903"/>
                  <a:gd name="T2" fmla="*/ 764 w 902"/>
                  <a:gd name="T3" fmla="*/ 301 h 903"/>
                  <a:gd name="T4" fmla="*/ 671 w 902"/>
                  <a:gd name="T5" fmla="*/ 184 h 903"/>
                  <a:gd name="T6" fmla="*/ 537 w 902"/>
                  <a:gd name="T7" fmla="*/ 115 h 903"/>
                  <a:gd name="T8" fmla="*/ 382 w 902"/>
                  <a:gd name="T9" fmla="*/ 112 h 903"/>
                  <a:gd name="T10" fmla="*/ 245 w 902"/>
                  <a:gd name="T11" fmla="*/ 173 h 903"/>
                  <a:gd name="T12" fmla="*/ 147 w 902"/>
                  <a:gd name="T13" fmla="*/ 286 h 903"/>
                  <a:gd name="T14" fmla="*/ 106 w 902"/>
                  <a:gd name="T15" fmla="*/ 433 h 903"/>
                  <a:gd name="T16" fmla="*/ 133 w 902"/>
                  <a:gd name="T17" fmla="*/ 585 h 903"/>
                  <a:gd name="T18" fmla="*/ 219 w 902"/>
                  <a:gd name="T19" fmla="*/ 706 h 903"/>
                  <a:gd name="T20" fmla="*/ 349 w 902"/>
                  <a:gd name="T21" fmla="*/ 781 h 903"/>
                  <a:gd name="T22" fmla="*/ 500 w 902"/>
                  <a:gd name="T23" fmla="*/ 794 h 903"/>
                  <a:gd name="T24" fmla="*/ 602 w 902"/>
                  <a:gd name="T25" fmla="*/ 757 h 903"/>
                  <a:gd name="T26" fmla="*/ 636 w 902"/>
                  <a:gd name="T27" fmla="*/ 677 h 903"/>
                  <a:gd name="T28" fmla="*/ 573 w 902"/>
                  <a:gd name="T29" fmla="*/ 689 h 903"/>
                  <a:gd name="T30" fmla="*/ 420 w 902"/>
                  <a:gd name="T31" fmla="*/ 597 h 903"/>
                  <a:gd name="T32" fmla="*/ 256 w 902"/>
                  <a:gd name="T33" fmla="*/ 418 h 903"/>
                  <a:gd name="T34" fmla="*/ 213 w 902"/>
                  <a:gd name="T35" fmla="*/ 324 h 903"/>
                  <a:gd name="T36" fmla="*/ 242 w 902"/>
                  <a:gd name="T37" fmla="*/ 263 h 903"/>
                  <a:gd name="T38" fmla="*/ 320 w 902"/>
                  <a:gd name="T39" fmla="*/ 213 h 903"/>
                  <a:gd name="T40" fmla="*/ 410 w 902"/>
                  <a:gd name="T41" fmla="*/ 278 h 903"/>
                  <a:gd name="T42" fmla="*/ 426 w 902"/>
                  <a:gd name="T43" fmla="*/ 329 h 903"/>
                  <a:gd name="T44" fmla="*/ 412 w 902"/>
                  <a:gd name="T45" fmla="*/ 394 h 903"/>
                  <a:gd name="T46" fmla="*/ 550 w 902"/>
                  <a:gd name="T47" fmla="*/ 483 h 903"/>
                  <a:gd name="T48" fmla="*/ 605 w 902"/>
                  <a:gd name="T49" fmla="*/ 480 h 903"/>
                  <a:gd name="T50" fmla="*/ 685 w 902"/>
                  <a:gd name="T51" fmla="*/ 561 h 903"/>
                  <a:gd name="T52" fmla="*/ 680 w 902"/>
                  <a:gd name="T53" fmla="*/ 615 h 903"/>
                  <a:gd name="T54" fmla="*/ 666 w 902"/>
                  <a:gd name="T55" fmla="*/ 693 h 903"/>
                  <a:gd name="T56" fmla="*/ 620 w 902"/>
                  <a:gd name="T57" fmla="*/ 781 h 903"/>
                  <a:gd name="T58" fmla="*/ 476 w 902"/>
                  <a:gd name="T59" fmla="*/ 826 h 903"/>
                  <a:gd name="T60" fmla="*/ 305 w 902"/>
                  <a:gd name="T61" fmla="*/ 797 h 903"/>
                  <a:gd name="T62" fmla="*/ 173 w 902"/>
                  <a:gd name="T63" fmla="*/ 703 h 903"/>
                  <a:gd name="T64" fmla="*/ 92 w 902"/>
                  <a:gd name="T65" fmla="*/ 563 h 903"/>
                  <a:gd name="T66" fmla="*/ 79 w 902"/>
                  <a:gd name="T67" fmla="*/ 394 h 903"/>
                  <a:gd name="T68" fmla="*/ 139 w 902"/>
                  <a:gd name="T69" fmla="*/ 241 h 903"/>
                  <a:gd name="T70" fmla="*/ 256 w 902"/>
                  <a:gd name="T71" fmla="*/ 129 h 903"/>
                  <a:gd name="T72" fmla="*/ 413 w 902"/>
                  <a:gd name="T73" fmla="*/ 77 h 903"/>
                  <a:gd name="T74" fmla="*/ 580 w 902"/>
                  <a:gd name="T75" fmla="*/ 97 h 903"/>
                  <a:gd name="T76" fmla="*/ 717 w 902"/>
                  <a:gd name="T77" fmla="*/ 185 h 903"/>
                  <a:gd name="T78" fmla="*/ 804 w 902"/>
                  <a:gd name="T79" fmla="*/ 321 h 903"/>
                  <a:gd name="T80" fmla="*/ 823 w 902"/>
                  <a:gd name="T81" fmla="*/ 508 h 903"/>
                  <a:gd name="T82" fmla="*/ 755 w 902"/>
                  <a:gd name="T83" fmla="*/ 669 h 903"/>
                  <a:gd name="T84" fmla="*/ 735 w 902"/>
                  <a:gd name="T85" fmla="*/ 658 h 903"/>
                  <a:gd name="T86" fmla="*/ 383 w 902"/>
                  <a:gd name="T87" fmla="*/ 6 h 903"/>
                  <a:gd name="T88" fmla="*/ 199 w 902"/>
                  <a:gd name="T89" fmla="*/ 78 h 903"/>
                  <a:gd name="T90" fmla="*/ 65 w 902"/>
                  <a:gd name="T91" fmla="*/ 217 h 903"/>
                  <a:gd name="T92" fmla="*/ 2 w 902"/>
                  <a:gd name="T93" fmla="*/ 405 h 903"/>
                  <a:gd name="T94" fmla="*/ 28 w 902"/>
                  <a:gd name="T95" fmla="*/ 607 h 903"/>
                  <a:gd name="T96" fmla="*/ 133 w 902"/>
                  <a:gd name="T97" fmla="*/ 770 h 903"/>
                  <a:gd name="T98" fmla="*/ 296 w 902"/>
                  <a:gd name="T99" fmla="*/ 875 h 903"/>
                  <a:gd name="T100" fmla="*/ 498 w 902"/>
                  <a:gd name="T101" fmla="*/ 899 h 903"/>
                  <a:gd name="T102" fmla="*/ 684 w 902"/>
                  <a:gd name="T103" fmla="*/ 837 h 903"/>
                  <a:gd name="T104" fmla="*/ 825 w 902"/>
                  <a:gd name="T105" fmla="*/ 703 h 903"/>
                  <a:gd name="T106" fmla="*/ 897 w 902"/>
                  <a:gd name="T107" fmla="*/ 520 h 903"/>
                  <a:gd name="T108" fmla="*/ 882 w 902"/>
                  <a:gd name="T109" fmla="*/ 317 h 903"/>
                  <a:gd name="T110" fmla="*/ 785 w 902"/>
                  <a:gd name="T111" fmla="*/ 148 h 903"/>
                  <a:gd name="T112" fmla="*/ 626 w 902"/>
                  <a:gd name="T113" fmla="*/ 36 h 903"/>
                  <a:gd name="T114" fmla="*/ 451 w 902"/>
                  <a:gd name="T115" fmla="*/ 0 h 9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2" h="903">
                    <a:moveTo>
                      <a:pt x="737" y="646"/>
                    </a:moveTo>
                    <a:lnTo>
                      <a:pt x="751" y="624"/>
                    </a:lnTo>
                    <a:lnTo>
                      <a:pt x="763" y="601"/>
                    </a:lnTo>
                    <a:lnTo>
                      <a:pt x="773" y="578"/>
                    </a:lnTo>
                    <a:lnTo>
                      <a:pt x="782" y="553"/>
                    </a:lnTo>
                    <a:lnTo>
                      <a:pt x="788" y="528"/>
                    </a:lnTo>
                    <a:lnTo>
                      <a:pt x="794" y="502"/>
                    </a:lnTo>
                    <a:lnTo>
                      <a:pt x="796" y="477"/>
                    </a:lnTo>
                    <a:lnTo>
                      <a:pt x="797" y="451"/>
                    </a:lnTo>
                    <a:lnTo>
                      <a:pt x="797" y="433"/>
                    </a:lnTo>
                    <a:lnTo>
                      <a:pt x="796" y="416"/>
                    </a:lnTo>
                    <a:lnTo>
                      <a:pt x="794" y="398"/>
                    </a:lnTo>
                    <a:lnTo>
                      <a:pt x="790" y="381"/>
                    </a:lnTo>
                    <a:lnTo>
                      <a:pt x="786" y="364"/>
                    </a:lnTo>
                    <a:lnTo>
                      <a:pt x="782" y="348"/>
                    </a:lnTo>
                    <a:lnTo>
                      <a:pt x="776" y="332"/>
                    </a:lnTo>
                    <a:lnTo>
                      <a:pt x="770" y="316"/>
                    </a:lnTo>
                    <a:lnTo>
                      <a:pt x="764" y="301"/>
                    </a:lnTo>
                    <a:lnTo>
                      <a:pt x="755" y="286"/>
                    </a:lnTo>
                    <a:lnTo>
                      <a:pt x="748" y="272"/>
                    </a:lnTo>
                    <a:lnTo>
                      <a:pt x="738" y="258"/>
                    </a:lnTo>
                    <a:lnTo>
                      <a:pt x="728" y="244"/>
                    </a:lnTo>
                    <a:lnTo>
                      <a:pt x="719" y="231"/>
                    </a:lnTo>
                    <a:lnTo>
                      <a:pt x="707" y="218"/>
                    </a:lnTo>
                    <a:lnTo>
                      <a:pt x="696" y="206"/>
                    </a:lnTo>
                    <a:lnTo>
                      <a:pt x="684" y="195"/>
                    </a:lnTo>
                    <a:lnTo>
                      <a:pt x="671" y="184"/>
                    </a:lnTo>
                    <a:lnTo>
                      <a:pt x="658" y="173"/>
                    </a:lnTo>
                    <a:lnTo>
                      <a:pt x="645" y="164"/>
                    </a:lnTo>
                    <a:lnTo>
                      <a:pt x="631" y="155"/>
                    </a:lnTo>
                    <a:lnTo>
                      <a:pt x="616" y="146"/>
                    </a:lnTo>
                    <a:lnTo>
                      <a:pt x="602" y="139"/>
                    </a:lnTo>
                    <a:lnTo>
                      <a:pt x="586" y="132"/>
                    </a:lnTo>
                    <a:lnTo>
                      <a:pt x="571" y="126"/>
                    </a:lnTo>
                    <a:lnTo>
                      <a:pt x="554" y="121"/>
                    </a:lnTo>
                    <a:lnTo>
                      <a:pt x="537" y="115"/>
                    </a:lnTo>
                    <a:lnTo>
                      <a:pt x="521" y="112"/>
                    </a:lnTo>
                    <a:lnTo>
                      <a:pt x="504" y="109"/>
                    </a:lnTo>
                    <a:lnTo>
                      <a:pt x="487" y="107"/>
                    </a:lnTo>
                    <a:lnTo>
                      <a:pt x="469" y="106"/>
                    </a:lnTo>
                    <a:lnTo>
                      <a:pt x="451" y="105"/>
                    </a:lnTo>
                    <a:lnTo>
                      <a:pt x="433" y="106"/>
                    </a:lnTo>
                    <a:lnTo>
                      <a:pt x="416" y="107"/>
                    </a:lnTo>
                    <a:lnTo>
                      <a:pt x="399" y="109"/>
                    </a:lnTo>
                    <a:lnTo>
                      <a:pt x="382" y="112"/>
                    </a:lnTo>
                    <a:lnTo>
                      <a:pt x="365" y="115"/>
                    </a:lnTo>
                    <a:lnTo>
                      <a:pt x="349" y="121"/>
                    </a:lnTo>
                    <a:lnTo>
                      <a:pt x="332" y="126"/>
                    </a:lnTo>
                    <a:lnTo>
                      <a:pt x="316" y="132"/>
                    </a:lnTo>
                    <a:lnTo>
                      <a:pt x="301" y="139"/>
                    </a:lnTo>
                    <a:lnTo>
                      <a:pt x="286" y="146"/>
                    </a:lnTo>
                    <a:lnTo>
                      <a:pt x="272" y="155"/>
                    </a:lnTo>
                    <a:lnTo>
                      <a:pt x="258" y="164"/>
                    </a:lnTo>
                    <a:lnTo>
                      <a:pt x="245" y="173"/>
                    </a:lnTo>
                    <a:lnTo>
                      <a:pt x="232" y="184"/>
                    </a:lnTo>
                    <a:lnTo>
                      <a:pt x="219" y="195"/>
                    </a:lnTo>
                    <a:lnTo>
                      <a:pt x="207" y="206"/>
                    </a:lnTo>
                    <a:lnTo>
                      <a:pt x="195" y="218"/>
                    </a:lnTo>
                    <a:lnTo>
                      <a:pt x="184" y="231"/>
                    </a:lnTo>
                    <a:lnTo>
                      <a:pt x="174" y="244"/>
                    </a:lnTo>
                    <a:lnTo>
                      <a:pt x="164" y="258"/>
                    </a:lnTo>
                    <a:lnTo>
                      <a:pt x="155" y="272"/>
                    </a:lnTo>
                    <a:lnTo>
                      <a:pt x="147" y="286"/>
                    </a:lnTo>
                    <a:lnTo>
                      <a:pt x="139" y="301"/>
                    </a:lnTo>
                    <a:lnTo>
                      <a:pt x="133" y="316"/>
                    </a:lnTo>
                    <a:lnTo>
                      <a:pt x="127" y="332"/>
                    </a:lnTo>
                    <a:lnTo>
                      <a:pt x="121" y="348"/>
                    </a:lnTo>
                    <a:lnTo>
                      <a:pt x="116" y="364"/>
                    </a:lnTo>
                    <a:lnTo>
                      <a:pt x="113" y="381"/>
                    </a:lnTo>
                    <a:lnTo>
                      <a:pt x="109" y="398"/>
                    </a:lnTo>
                    <a:lnTo>
                      <a:pt x="107" y="416"/>
                    </a:lnTo>
                    <a:lnTo>
                      <a:pt x="106" y="433"/>
                    </a:lnTo>
                    <a:lnTo>
                      <a:pt x="105" y="451"/>
                    </a:lnTo>
                    <a:lnTo>
                      <a:pt x="106" y="468"/>
                    </a:lnTo>
                    <a:lnTo>
                      <a:pt x="107" y="486"/>
                    </a:lnTo>
                    <a:lnTo>
                      <a:pt x="109" y="504"/>
                    </a:lnTo>
                    <a:lnTo>
                      <a:pt x="113" y="521"/>
                    </a:lnTo>
                    <a:lnTo>
                      <a:pt x="116" y="537"/>
                    </a:lnTo>
                    <a:lnTo>
                      <a:pt x="121" y="554"/>
                    </a:lnTo>
                    <a:lnTo>
                      <a:pt x="127" y="570"/>
                    </a:lnTo>
                    <a:lnTo>
                      <a:pt x="133" y="585"/>
                    </a:lnTo>
                    <a:lnTo>
                      <a:pt x="139" y="601"/>
                    </a:lnTo>
                    <a:lnTo>
                      <a:pt x="147" y="615"/>
                    </a:lnTo>
                    <a:lnTo>
                      <a:pt x="155" y="630"/>
                    </a:lnTo>
                    <a:lnTo>
                      <a:pt x="164" y="644"/>
                    </a:lnTo>
                    <a:lnTo>
                      <a:pt x="174" y="658"/>
                    </a:lnTo>
                    <a:lnTo>
                      <a:pt x="184" y="671"/>
                    </a:lnTo>
                    <a:lnTo>
                      <a:pt x="195" y="684"/>
                    </a:lnTo>
                    <a:lnTo>
                      <a:pt x="207" y="696"/>
                    </a:lnTo>
                    <a:lnTo>
                      <a:pt x="219" y="706"/>
                    </a:lnTo>
                    <a:lnTo>
                      <a:pt x="232" y="718"/>
                    </a:lnTo>
                    <a:lnTo>
                      <a:pt x="245" y="728"/>
                    </a:lnTo>
                    <a:lnTo>
                      <a:pt x="258" y="737"/>
                    </a:lnTo>
                    <a:lnTo>
                      <a:pt x="272" y="747"/>
                    </a:lnTo>
                    <a:lnTo>
                      <a:pt x="286" y="755"/>
                    </a:lnTo>
                    <a:lnTo>
                      <a:pt x="301" y="763"/>
                    </a:lnTo>
                    <a:lnTo>
                      <a:pt x="316" y="770"/>
                    </a:lnTo>
                    <a:lnTo>
                      <a:pt x="332" y="776"/>
                    </a:lnTo>
                    <a:lnTo>
                      <a:pt x="349" y="781"/>
                    </a:lnTo>
                    <a:lnTo>
                      <a:pt x="365" y="786"/>
                    </a:lnTo>
                    <a:lnTo>
                      <a:pt x="382" y="790"/>
                    </a:lnTo>
                    <a:lnTo>
                      <a:pt x="399" y="793"/>
                    </a:lnTo>
                    <a:lnTo>
                      <a:pt x="416" y="795"/>
                    </a:lnTo>
                    <a:lnTo>
                      <a:pt x="433" y="796"/>
                    </a:lnTo>
                    <a:lnTo>
                      <a:pt x="451" y="796"/>
                    </a:lnTo>
                    <a:lnTo>
                      <a:pt x="468" y="796"/>
                    </a:lnTo>
                    <a:lnTo>
                      <a:pt x="484" y="795"/>
                    </a:lnTo>
                    <a:lnTo>
                      <a:pt x="500" y="794"/>
                    </a:lnTo>
                    <a:lnTo>
                      <a:pt x="514" y="792"/>
                    </a:lnTo>
                    <a:lnTo>
                      <a:pt x="528" y="790"/>
                    </a:lnTo>
                    <a:lnTo>
                      <a:pt x="541" y="787"/>
                    </a:lnTo>
                    <a:lnTo>
                      <a:pt x="553" y="783"/>
                    </a:lnTo>
                    <a:lnTo>
                      <a:pt x="564" y="779"/>
                    </a:lnTo>
                    <a:lnTo>
                      <a:pt x="575" y="774"/>
                    </a:lnTo>
                    <a:lnTo>
                      <a:pt x="584" y="768"/>
                    </a:lnTo>
                    <a:lnTo>
                      <a:pt x="594" y="763"/>
                    </a:lnTo>
                    <a:lnTo>
                      <a:pt x="602" y="757"/>
                    </a:lnTo>
                    <a:lnTo>
                      <a:pt x="609" y="750"/>
                    </a:lnTo>
                    <a:lnTo>
                      <a:pt x="616" y="743"/>
                    </a:lnTo>
                    <a:lnTo>
                      <a:pt x="621" y="735"/>
                    </a:lnTo>
                    <a:lnTo>
                      <a:pt x="626" y="727"/>
                    </a:lnTo>
                    <a:lnTo>
                      <a:pt x="630" y="718"/>
                    </a:lnTo>
                    <a:lnTo>
                      <a:pt x="633" y="709"/>
                    </a:lnTo>
                    <a:lnTo>
                      <a:pt x="634" y="701"/>
                    </a:lnTo>
                    <a:lnTo>
                      <a:pt x="635" y="692"/>
                    </a:lnTo>
                    <a:lnTo>
                      <a:pt x="636" y="677"/>
                    </a:lnTo>
                    <a:lnTo>
                      <a:pt x="634" y="664"/>
                    </a:lnTo>
                    <a:lnTo>
                      <a:pt x="627" y="670"/>
                    </a:lnTo>
                    <a:lnTo>
                      <a:pt x="620" y="675"/>
                    </a:lnTo>
                    <a:lnTo>
                      <a:pt x="612" y="679"/>
                    </a:lnTo>
                    <a:lnTo>
                      <a:pt x="605" y="683"/>
                    </a:lnTo>
                    <a:lnTo>
                      <a:pt x="597" y="685"/>
                    </a:lnTo>
                    <a:lnTo>
                      <a:pt x="589" y="687"/>
                    </a:lnTo>
                    <a:lnTo>
                      <a:pt x="580" y="688"/>
                    </a:lnTo>
                    <a:lnTo>
                      <a:pt x="573" y="689"/>
                    </a:lnTo>
                    <a:lnTo>
                      <a:pt x="561" y="688"/>
                    </a:lnTo>
                    <a:lnTo>
                      <a:pt x="549" y="686"/>
                    </a:lnTo>
                    <a:lnTo>
                      <a:pt x="538" y="682"/>
                    </a:lnTo>
                    <a:lnTo>
                      <a:pt x="529" y="676"/>
                    </a:lnTo>
                    <a:lnTo>
                      <a:pt x="506" y="661"/>
                    </a:lnTo>
                    <a:lnTo>
                      <a:pt x="484" y="646"/>
                    </a:lnTo>
                    <a:lnTo>
                      <a:pt x="462" y="630"/>
                    </a:lnTo>
                    <a:lnTo>
                      <a:pt x="441" y="614"/>
                    </a:lnTo>
                    <a:lnTo>
                      <a:pt x="420" y="597"/>
                    </a:lnTo>
                    <a:lnTo>
                      <a:pt x="400" y="579"/>
                    </a:lnTo>
                    <a:lnTo>
                      <a:pt x="380" y="560"/>
                    </a:lnTo>
                    <a:lnTo>
                      <a:pt x="360" y="542"/>
                    </a:lnTo>
                    <a:lnTo>
                      <a:pt x="342" y="523"/>
                    </a:lnTo>
                    <a:lnTo>
                      <a:pt x="323" y="502"/>
                    </a:lnTo>
                    <a:lnTo>
                      <a:pt x="306" y="482"/>
                    </a:lnTo>
                    <a:lnTo>
                      <a:pt x="288" y="462"/>
                    </a:lnTo>
                    <a:lnTo>
                      <a:pt x="271" y="440"/>
                    </a:lnTo>
                    <a:lnTo>
                      <a:pt x="256" y="418"/>
                    </a:lnTo>
                    <a:lnTo>
                      <a:pt x="240" y="396"/>
                    </a:lnTo>
                    <a:lnTo>
                      <a:pt x="226" y="374"/>
                    </a:lnTo>
                    <a:lnTo>
                      <a:pt x="222" y="367"/>
                    </a:lnTo>
                    <a:lnTo>
                      <a:pt x="219" y="360"/>
                    </a:lnTo>
                    <a:lnTo>
                      <a:pt x="217" y="353"/>
                    </a:lnTo>
                    <a:lnTo>
                      <a:pt x="216" y="346"/>
                    </a:lnTo>
                    <a:lnTo>
                      <a:pt x="214" y="339"/>
                    </a:lnTo>
                    <a:lnTo>
                      <a:pt x="213" y="332"/>
                    </a:lnTo>
                    <a:lnTo>
                      <a:pt x="213" y="324"/>
                    </a:lnTo>
                    <a:lnTo>
                      <a:pt x="214" y="317"/>
                    </a:lnTo>
                    <a:lnTo>
                      <a:pt x="216" y="309"/>
                    </a:lnTo>
                    <a:lnTo>
                      <a:pt x="218" y="303"/>
                    </a:lnTo>
                    <a:lnTo>
                      <a:pt x="221" y="295"/>
                    </a:lnTo>
                    <a:lnTo>
                      <a:pt x="223" y="288"/>
                    </a:lnTo>
                    <a:lnTo>
                      <a:pt x="227" y="282"/>
                    </a:lnTo>
                    <a:lnTo>
                      <a:pt x="232" y="275"/>
                    </a:lnTo>
                    <a:lnTo>
                      <a:pt x="236" y="269"/>
                    </a:lnTo>
                    <a:lnTo>
                      <a:pt x="242" y="263"/>
                    </a:lnTo>
                    <a:lnTo>
                      <a:pt x="271" y="233"/>
                    </a:lnTo>
                    <a:lnTo>
                      <a:pt x="277" y="229"/>
                    </a:lnTo>
                    <a:lnTo>
                      <a:pt x="282" y="225"/>
                    </a:lnTo>
                    <a:lnTo>
                      <a:pt x="287" y="221"/>
                    </a:lnTo>
                    <a:lnTo>
                      <a:pt x="294" y="218"/>
                    </a:lnTo>
                    <a:lnTo>
                      <a:pt x="300" y="216"/>
                    </a:lnTo>
                    <a:lnTo>
                      <a:pt x="307" y="214"/>
                    </a:lnTo>
                    <a:lnTo>
                      <a:pt x="313" y="213"/>
                    </a:lnTo>
                    <a:lnTo>
                      <a:pt x="320" y="213"/>
                    </a:lnTo>
                    <a:lnTo>
                      <a:pt x="326" y="213"/>
                    </a:lnTo>
                    <a:lnTo>
                      <a:pt x="331" y="214"/>
                    </a:lnTo>
                    <a:lnTo>
                      <a:pt x="337" y="215"/>
                    </a:lnTo>
                    <a:lnTo>
                      <a:pt x="342" y="217"/>
                    </a:lnTo>
                    <a:lnTo>
                      <a:pt x="347" y="219"/>
                    </a:lnTo>
                    <a:lnTo>
                      <a:pt x="353" y="223"/>
                    </a:lnTo>
                    <a:lnTo>
                      <a:pt x="357" y="226"/>
                    </a:lnTo>
                    <a:lnTo>
                      <a:pt x="361" y="230"/>
                    </a:lnTo>
                    <a:lnTo>
                      <a:pt x="410" y="278"/>
                    </a:lnTo>
                    <a:lnTo>
                      <a:pt x="414" y="283"/>
                    </a:lnTo>
                    <a:lnTo>
                      <a:pt x="417" y="288"/>
                    </a:lnTo>
                    <a:lnTo>
                      <a:pt x="420" y="293"/>
                    </a:lnTo>
                    <a:lnTo>
                      <a:pt x="423" y="299"/>
                    </a:lnTo>
                    <a:lnTo>
                      <a:pt x="425" y="304"/>
                    </a:lnTo>
                    <a:lnTo>
                      <a:pt x="426" y="310"/>
                    </a:lnTo>
                    <a:lnTo>
                      <a:pt x="427" y="317"/>
                    </a:lnTo>
                    <a:lnTo>
                      <a:pt x="427" y="322"/>
                    </a:lnTo>
                    <a:lnTo>
                      <a:pt x="426" y="329"/>
                    </a:lnTo>
                    <a:lnTo>
                      <a:pt x="425" y="335"/>
                    </a:lnTo>
                    <a:lnTo>
                      <a:pt x="424" y="340"/>
                    </a:lnTo>
                    <a:lnTo>
                      <a:pt x="421" y="347"/>
                    </a:lnTo>
                    <a:lnTo>
                      <a:pt x="418" y="352"/>
                    </a:lnTo>
                    <a:lnTo>
                      <a:pt x="415" y="358"/>
                    </a:lnTo>
                    <a:lnTo>
                      <a:pt x="411" y="363"/>
                    </a:lnTo>
                    <a:lnTo>
                      <a:pt x="406" y="368"/>
                    </a:lnTo>
                    <a:lnTo>
                      <a:pt x="398" y="377"/>
                    </a:lnTo>
                    <a:lnTo>
                      <a:pt x="412" y="394"/>
                    </a:lnTo>
                    <a:lnTo>
                      <a:pt x="427" y="410"/>
                    </a:lnTo>
                    <a:lnTo>
                      <a:pt x="443" y="427"/>
                    </a:lnTo>
                    <a:lnTo>
                      <a:pt x="459" y="443"/>
                    </a:lnTo>
                    <a:lnTo>
                      <a:pt x="491" y="475"/>
                    </a:lnTo>
                    <a:lnTo>
                      <a:pt x="526" y="505"/>
                    </a:lnTo>
                    <a:lnTo>
                      <a:pt x="534" y="496"/>
                    </a:lnTo>
                    <a:lnTo>
                      <a:pt x="539" y="492"/>
                    </a:lnTo>
                    <a:lnTo>
                      <a:pt x="545" y="487"/>
                    </a:lnTo>
                    <a:lnTo>
                      <a:pt x="550" y="483"/>
                    </a:lnTo>
                    <a:lnTo>
                      <a:pt x="557" y="481"/>
                    </a:lnTo>
                    <a:lnTo>
                      <a:pt x="563" y="479"/>
                    </a:lnTo>
                    <a:lnTo>
                      <a:pt x="569" y="477"/>
                    </a:lnTo>
                    <a:lnTo>
                      <a:pt x="576" y="476"/>
                    </a:lnTo>
                    <a:lnTo>
                      <a:pt x="582" y="476"/>
                    </a:lnTo>
                    <a:lnTo>
                      <a:pt x="588" y="476"/>
                    </a:lnTo>
                    <a:lnTo>
                      <a:pt x="594" y="477"/>
                    </a:lnTo>
                    <a:lnTo>
                      <a:pt x="600" y="478"/>
                    </a:lnTo>
                    <a:lnTo>
                      <a:pt x="605" y="480"/>
                    </a:lnTo>
                    <a:lnTo>
                      <a:pt x="610" y="482"/>
                    </a:lnTo>
                    <a:lnTo>
                      <a:pt x="615" y="485"/>
                    </a:lnTo>
                    <a:lnTo>
                      <a:pt x="620" y="489"/>
                    </a:lnTo>
                    <a:lnTo>
                      <a:pt x="624" y="493"/>
                    </a:lnTo>
                    <a:lnTo>
                      <a:pt x="672" y="541"/>
                    </a:lnTo>
                    <a:lnTo>
                      <a:pt x="677" y="545"/>
                    </a:lnTo>
                    <a:lnTo>
                      <a:pt x="680" y="551"/>
                    </a:lnTo>
                    <a:lnTo>
                      <a:pt x="683" y="556"/>
                    </a:lnTo>
                    <a:lnTo>
                      <a:pt x="685" y="561"/>
                    </a:lnTo>
                    <a:lnTo>
                      <a:pt x="687" y="567"/>
                    </a:lnTo>
                    <a:lnTo>
                      <a:pt x="689" y="573"/>
                    </a:lnTo>
                    <a:lnTo>
                      <a:pt x="690" y="580"/>
                    </a:lnTo>
                    <a:lnTo>
                      <a:pt x="690" y="586"/>
                    </a:lnTo>
                    <a:lnTo>
                      <a:pt x="689" y="591"/>
                    </a:lnTo>
                    <a:lnTo>
                      <a:pt x="687" y="598"/>
                    </a:lnTo>
                    <a:lnTo>
                      <a:pt x="685" y="604"/>
                    </a:lnTo>
                    <a:lnTo>
                      <a:pt x="683" y="610"/>
                    </a:lnTo>
                    <a:lnTo>
                      <a:pt x="680" y="615"/>
                    </a:lnTo>
                    <a:lnTo>
                      <a:pt x="677" y="620"/>
                    </a:lnTo>
                    <a:lnTo>
                      <a:pt x="674" y="626"/>
                    </a:lnTo>
                    <a:lnTo>
                      <a:pt x="669" y="630"/>
                    </a:lnTo>
                    <a:lnTo>
                      <a:pt x="657" y="641"/>
                    </a:lnTo>
                    <a:lnTo>
                      <a:pt x="661" y="649"/>
                    </a:lnTo>
                    <a:lnTo>
                      <a:pt x="663" y="659"/>
                    </a:lnTo>
                    <a:lnTo>
                      <a:pt x="665" y="670"/>
                    </a:lnTo>
                    <a:lnTo>
                      <a:pt x="666" y="682"/>
                    </a:lnTo>
                    <a:lnTo>
                      <a:pt x="666" y="693"/>
                    </a:lnTo>
                    <a:lnTo>
                      <a:pt x="664" y="706"/>
                    </a:lnTo>
                    <a:lnTo>
                      <a:pt x="661" y="719"/>
                    </a:lnTo>
                    <a:lnTo>
                      <a:pt x="656" y="733"/>
                    </a:lnTo>
                    <a:lnTo>
                      <a:pt x="652" y="741"/>
                    </a:lnTo>
                    <a:lnTo>
                      <a:pt x="648" y="749"/>
                    </a:lnTo>
                    <a:lnTo>
                      <a:pt x="642" y="758"/>
                    </a:lnTo>
                    <a:lnTo>
                      <a:pt x="636" y="765"/>
                    </a:lnTo>
                    <a:lnTo>
                      <a:pt x="628" y="774"/>
                    </a:lnTo>
                    <a:lnTo>
                      <a:pt x="620" y="781"/>
                    </a:lnTo>
                    <a:lnTo>
                      <a:pt x="610" y="789"/>
                    </a:lnTo>
                    <a:lnTo>
                      <a:pt x="598" y="795"/>
                    </a:lnTo>
                    <a:lnTo>
                      <a:pt x="586" y="803"/>
                    </a:lnTo>
                    <a:lnTo>
                      <a:pt x="572" y="808"/>
                    </a:lnTo>
                    <a:lnTo>
                      <a:pt x="556" y="814"/>
                    </a:lnTo>
                    <a:lnTo>
                      <a:pt x="538" y="818"/>
                    </a:lnTo>
                    <a:lnTo>
                      <a:pt x="519" y="822"/>
                    </a:lnTo>
                    <a:lnTo>
                      <a:pt x="499" y="824"/>
                    </a:lnTo>
                    <a:lnTo>
                      <a:pt x="476" y="826"/>
                    </a:lnTo>
                    <a:lnTo>
                      <a:pt x="451" y="826"/>
                    </a:lnTo>
                    <a:lnTo>
                      <a:pt x="432" y="826"/>
                    </a:lnTo>
                    <a:lnTo>
                      <a:pt x="413" y="825"/>
                    </a:lnTo>
                    <a:lnTo>
                      <a:pt x="394" y="822"/>
                    </a:lnTo>
                    <a:lnTo>
                      <a:pt x="375" y="819"/>
                    </a:lnTo>
                    <a:lnTo>
                      <a:pt x="357" y="815"/>
                    </a:lnTo>
                    <a:lnTo>
                      <a:pt x="340" y="810"/>
                    </a:lnTo>
                    <a:lnTo>
                      <a:pt x="322" y="804"/>
                    </a:lnTo>
                    <a:lnTo>
                      <a:pt x="305" y="797"/>
                    </a:lnTo>
                    <a:lnTo>
                      <a:pt x="288" y="790"/>
                    </a:lnTo>
                    <a:lnTo>
                      <a:pt x="272" y="781"/>
                    </a:lnTo>
                    <a:lnTo>
                      <a:pt x="256" y="773"/>
                    </a:lnTo>
                    <a:lnTo>
                      <a:pt x="241" y="762"/>
                    </a:lnTo>
                    <a:lnTo>
                      <a:pt x="226" y="752"/>
                    </a:lnTo>
                    <a:lnTo>
                      <a:pt x="212" y="741"/>
                    </a:lnTo>
                    <a:lnTo>
                      <a:pt x="198" y="729"/>
                    </a:lnTo>
                    <a:lnTo>
                      <a:pt x="186" y="717"/>
                    </a:lnTo>
                    <a:lnTo>
                      <a:pt x="173" y="703"/>
                    </a:lnTo>
                    <a:lnTo>
                      <a:pt x="161" y="690"/>
                    </a:lnTo>
                    <a:lnTo>
                      <a:pt x="150" y="675"/>
                    </a:lnTo>
                    <a:lnTo>
                      <a:pt x="139" y="661"/>
                    </a:lnTo>
                    <a:lnTo>
                      <a:pt x="130" y="645"/>
                    </a:lnTo>
                    <a:lnTo>
                      <a:pt x="121" y="630"/>
                    </a:lnTo>
                    <a:lnTo>
                      <a:pt x="113" y="614"/>
                    </a:lnTo>
                    <a:lnTo>
                      <a:pt x="105" y="597"/>
                    </a:lnTo>
                    <a:lnTo>
                      <a:pt x="99" y="580"/>
                    </a:lnTo>
                    <a:lnTo>
                      <a:pt x="92" y="563"/>
                    </a:lnTo>
                    <a:lnTo>
                      <a:pt x="87" y="544"/>
                    </a:lnTo>
                    <a:lnTo>
                      <a:pt x="83" y="526"/>
                    </a:lnTo>
                    <a:lnTo>
                      <a:pt x="79" y="508"/>
                    </a:lnTo>
                    <a:lnTo>
                      <a:pt x="77" y="490"/>
                    </a:lnTo>
                    <a:lnTo>
                      <a:pt x="76" y="470"/>
                    </a:lnTo>
                    <a:lnTo>
                      <a:pt x="75" y="451"/>
                    </a:lnTo>
                    <a:lnTo>
                      <a:pt x="76" y="432"/>
                    </a:lnTo>
                    <a:lnTo>
                      <a:pt x="77" y="412"/>
                    </a:lnTo>
                    <a:lnTo>
                      <a:pt x="79" y="394"/>
                    </a:lnTo>
                    <a:lnTo>
                      <a:pt x="83" y="375"/>
                    </a:lnTo>
                    <a:lnTo>
                      <a:pt x="87" y="357"/>
                    </a:lnTo>
                    <a:lnTo>
                      <a:pt x="92" y="339"/>
                    </a:lnTo>
                    <a:lnTo>
                      <a:pt x="99" y="321"/>
                    </a:lnTo>
                    <a:lnTo>
                      <a:pt x="105" y="304"/>
                    </a:lnTo>
                    <a:lnTo>
                      <a:pt x="113" y="288"/>
                    </a:lnTo>
                    <a:lnTo>
                      <a:pt x="121" y="272"/>
                    </a:lnTo>
                    <a:lnTo>
                      <a:pt x="130" y="256"/>
                    </a:lnTo>
                    <a:lnTo>
                      <a:pt x="139" y="241"/>
                    </a:lnTo>
                    <a:lnTo>
                      <a:pt x="150" y="226"/>
                    </a:lnTo>
                    <a:lnTo>
                      <a:pt x="161" y="212"/>
                    </a:lnTo>
                    <a:lnTo>
                      <a:pt x="173" y="198"/>
                    </a:lnTo>
                    <a:lnTo>
                      <a:pt x="186" y="185"/>
                    </a:lnTo>
                    <a:lnTo>
                      <a:pt x="198" y="172"/>
                    </a:lnTo>
                    <a:lnTo>
                      <a:pt x="212" y="160"/>
                    </a:lnTo>
                    <a:lnTo>
                      <a:pt x="226" y="150"/>
                    </a:lnTo>
                    <a:lnTo>
                      <a:pt x="241" y="139"/>
                    </a:lnTo>
                    <a:lnTo>
                      <a:pt x="256" y="129"/>
                    </a:lnTo>
                    <a:lnTo>
                      <a:pt x="272" y="121"/>
                    </a:lnTo>
                    <a:lnTo>
                      <a:pt x="288" y="112"/>
                    </a:lnTo>
                    <a:lnTo>
                      <a:pt x="305" y="105"/>
                    </a:lnTo>
                    <a:lnTo>
                      <a:pt x="322" y="97"/>
                    </a:lnTo>
                    <a:lnTo>
                      <a:pt x="340" y="92"/>
                    </a:lnTo>
                    <a:lnTo>
                      <a:pt x="357" y="86"/>
                    </a:lnTo>
                    <a:lnTo>
                      <a:pt x="375" y="82"/>
                    </a:lnTo>
                    <a:lnTo>
                      <a:pt x="394" y="79"/>
                    </a:lnTo>
                    <a:lnTo>
                      <a:pt x="413" y="77"/>
                    </a:lnTo>
                    <a:lnTo>
                      <a:pt x="432" y="76"/>
                    </a:lnTo>
                    <a:lnTo>
                      <a:pt x="451" y="74"/>
                    </a:lnTo>
                    <a:lnTo>
                      <a:pt x="471" y="76"/>
                    </a:lnTo>
                    <a:lnTo>
                      <a:pt x="490" y="77"/>
                    </a:lnTo>
                    <a:lnTo>
                      <a:pt x="508" y="79"/>
                    </a:lnTo>
                    <a:lnTo>
                      <a:pt x="527" y="82"/>
                    </a:lnTo>
                    <a:lnTo>
                      <a:pt x="545" y="86"/>
                    </a:lnTo>
                    <a:lnTo>
                      <a:pt x="563" y="92"/>
                    </a:lnTo>
                    <a:lnTo>
                      <a:pt x="580" y="97"/>
                    </a:lnTo>
                    <a:lnTo>
                      <a:pt x="597" y="105"/>
                    </a:lnTo>
                    <a:lnTo>
                      <a:pt x="615" y="112"/>
                    </a:lnTo>
                    <a:lnTo>
                      <a:pt x="631" y="121"/>
                    </a:lnTo>
                    <a:lnTo>
                      <a:pt x="646" y="129"/>
                    </a:lnTo>
                    <a:lnTo>
                      <a:pt x="662" y="139"/>
                    </a:lnTo>
                    <a:lnTo>
                      <a:pt x="676" y="150"/>
                    </a:lnTo>
                    <a:lnTo>
                      <a:pt x="691" y="160"/>
                    </a:lnTo>
                    <a:lnTo>
                      <a:pt x="704" y="172"/>
                    </a:lnTo>
                    <a:lnTo>
                      <a:pt x="717" y="185"/>
                    </a:lnTo>
                    <a:lnTo>
                      <a:pt x="729" y="198"/>
                    </a:lnTo>
                    <a:lnTo>
                      <a:pt x="741" y="212"/>
                    </a:lnTo>
                    <a:lnTo>
                      <a:pt x="753" y="226"/>
                    </a:lnTo>
                    <a:lnTo>
                      <a:pt x="763" y="241"/>
                    </a:lnTo>
                    <a:lnTo>
                      <a:pt x="773" y="256"/>
                    </a:lnTo>
                    <a:lnTo>
                      <a:pt x="782" y="272"/>
                    </a:lnTo>
                    <a:lnTo>
                      <a:pt x="790" y="288"/>
                    </a:lnTo>
                    <a:lnTo>
                      <a:pt x="798" y="304"/>
                    </a:lnTo>
                    <a:lnTo>
                      <a:pt x="804" y="321"/>
                    </a:lnTo>
                    <a:lnTo>
                      <a:pt x="811" y="339"/>
                    </a:lnTo>
                    <a:lnTo>
                      <a:pt x="815" y="357"/>
                    </a:lnTo>
                    <a:lnTo>
                      <a:pt x="819" y="375"/>
                    </a:lnTo>
                    <a:lnTo>
                      <a:pt x="823" y="394"/>
                    </a:lnTo>
                    <a:lnTo>
                      <a:pt x="826" y="412"/>
                    </a:lnTo>
                    <a:lnTo>
                      <a:pt x="827" y="432"/>
                    </a:lnTo>
                    <a:lnTo>
                      <a:pt x="827" y="451"/>
                    </a:lnTo>
                    <a:lnTo>
                      <a:pt x="826" y="479"/>
                    </a:lnTo>
                    <a:lnTo>
                      <a:pt x="823" y="508"/>
                    </a:lnTo>
                    <a:lnTo>
                      <a:pt x="818" y="535"/>
                    </a:lnTo>
                    <a:lnTo>
                      <a:pt x="811" y="563"/>
                    </a:lnTo>
                    <a:lnTo>
                      <a:pt x="801" y="588"/>
                    </a:lnTo>
                    <a:lnTo>
                      <a:pt x="790" y="614"/>
                    </a:lnTo>
                    <a:lnTo>
                      <a:pt x="776" y="640"/>
                    </a:lnTo>
                    <a:lnTo>
                      <a:pt x="761" y="663"/>
                    </a:lnTo>
                    <a:lnTo>
                      <a:pt x="759" y="665"/>
                    </a:lnTo>
                    <a:lnTo>
                      <a:pt x="757" y="668"/>
                    </a:lnTo>
                    <a:lnTo>
                      <a:pt x="755" y="669"/>
                    </a:lnTo>
                    <a:lnTo>
                      <a:pt x="752" y="670"/>
                    </a:lnTo>
                    <a:lnTo>
                      <a:pt x="749" y="670"/>
                    </a:lnTo>
                    <a:lnTo>
                      <a:pt x="746" y="670"/>
                    </a:lnTo>
                    <a:lnTo>
                      <a:pt x="743" y="669"/>
                    </a:lnTo>
                    <a:lnTo>
                      <a:pt x="741" y="668"/>
                    </a:lnTo>
                    <a:lnTo>
                      <a:pt x="738" y="665"/>
                    </a:lnTo>
                    <a:lnTo>
                      <a:pt x="737" y="663"/>
                    </a:lnTo>
                    <a:lnTo>
                      <a:pt x="735" y="660"/>
                    </a:lnTo>
                    <a:lnTo>
                      <a:pt x="735" y="658"/>
                    </a:lnTo>
                    <a:lnTo>
                      <a:pt x="735" y="655"/>
                    </a:lnTo>
                    <a:lnTo>
                      <a:pt x="735" y="652"/>
                    </a:lnTo>
                    <a:lnTo>
                      <a:pt x="736" y="649"/>
                    </a:lnTo>
                    <a:lnTo>
                      <a:pt x="737" y="646"/>
                    </a:lnTo>
                    <a:lnTo>
                      <a:pt x="737" y="646"/>
                    </a:lnTo>
                    <a:close/>
                    <a:moveTo>
                      <a:pt x="451" y="0"/>
                    </a:moveTo>
                    <a:lnTo>
                      <a:pt x="428" y="0"/>
                    </a:lnTo>
                    <a:lnTo>
                      <a:pt x="405" y="3"/>
                    </a:lnTo>
                    <a:lnTo>
                      <a:pt x="383" y="6"/>
                    </a:lnTo>
                    <a:lnTo>
                      <a:pt x="360" y="9"/>
                    </a:lnTo>
                    <a:lnTo>
                      <a:pt x="339" y="14"/>
                    </a:lnTo>
                    <a:lnTo>
                      <a:pt x="317" y="21"/>
                    </a:lnTo>
                    <a:lnTo>
                      <a:pt x="296" y="27"/>
                    </a:lnTo>
                    <a:lnTo>
                      <a:pt x="276" y="36"/>
                    </a:lnTo>
                    <a:lnTo>
                      <a:pt x="256" y="44"/>
                    </a:lnTo>
                    <a:lnTo>
                      <a:pt x="236" y="55"/>
                    </a:lnTo>
                    <a:lnTo>
                      <a:pt x="218" y="66"/>
                    </a:lnTo>
                    <a:lnTo>
                      <a:pt x="199" y="78"/>
                    </a:lnTo>
                    <a:lnTo>
                      <a:pt x="181" y="91"/>
                    </a:lnTo>
                    <a:lnTo>
                      <a:pt x="164" y="103"/>
                    </a:lnTo>
                    <a:lnTo>
                      <a:pt x="148" y="117"/>
                    </a:lnTo>
                    <a:lnTo>
                      <a:pt x="133" y="132"/>
                    </a:lnTo>
                    <a:lnTo>
                      <a:pt x="118" y="148"/>
                    </a:lnTo>
                    <a:lnTo>
                      <a:pt x="103" y="165"/>
                    </a:lnTo>
                    <a:lnTo>
                      <a:pt x="90" y="182"/>
                    </a:lnTo>
                    <a:lnTo>
                      <a:pt x="77" y="199"/>
                    </a:lnTo>
                    <a:lnTo>
                      <a:pt x="65" y="217"/>
                    </a:lnTo>
                    <a:lnTo>
                      <a:pt x="55" y="236"/>
                    </a:lnTo>
                    <a:lnTo>
                      <a:pt x="45" y="256"/>
                    </a:lnTo>
                    <a:lnTo>
                      <a:pt x="35" y="276"/>
                    </a:lnTo>
                    <a:lnTo>
                      <a:pt x="28" y="297"/>
                    </a:lnTo>
                    <a:lnTo>
                      <a:pt x="20" y="317"/>
                    </a:lnTo>
                    <a:lnTo>
                      <a:pt x="15" y="338"/>
                    </a:lnTo>
                    <a:lnTo>
                      <a:pt x="10" y="361"/>
                    </a:lnTo>
                    <a:lnTo>
                      <a:pt x="5" y="382"/>
                    </a:lnTo>
                    <a:lnTo>
                      <a:pt x="2" y="405"/>
                    </a:lnTo>
                    <a:lnTo>
                      <a:pt x="1" y="428"/>
                    </a:lnTo>
                    <a:lnTo>
                      <a:pt x="0" y="451"/>
                    </a:lnTo>
                    <a:lnTo>
                      <a:pt x="1" y="475"/>
                    </a:lnTo>
                    <a:lnTo>
                      <a:pt x="2" y="497"/>
                    </a:lnTo>
                    <a:lnTo>
                      <a:pt x="5" y="520"/>
                    </a:lnTo>
                    <a:lnTo>
                      <a:pt x="10" y="542"/>
                    </a:lnTo>
                    <a:lnTo>
                      <a:pt x="15" y="564"/>
                    </a:lnTo>
                    <a:lnTo>
                      <a:pt x="20" y="585"/>
                    </a:lnTo>
                    <a:lnTo>
                      <a:pt x="28" y="607"/>
                    </a:lnTo>
                    <a:lnTo>
                      <a:pt x="35" y="627"/>
                    </a:lnTo>
                    <a:lnTo>
                      <a:pt x="45" y="646"/>
                    </a:lnTo>
                    <a:lnTo>
                      <a:pt x="55" y="665"/>
                    </a:lnTo>
                    <a:lnTo>
                      <a:pt x="65" y="685"/>
                    </a:lnTo>
                    <a:lnTo>
                      <a:pt x="77" y="703"/>
                    </a:lnTo>
                    <a:lnTo>
                      <a:pt x="90" y="721"/>
                    </a:lnTo>
                    <a:lnTo>
                      <a:pt x="103" y="737"/>
                    </a:lnTo>
                    <a:lnTo>
                      <a:pt x="118" y="755"/>
                    </a:lnTo>
                    <a:lnTo>
                      <a:pt x="133" y="770"/>
                    </a:lnTo>
                    <a:lnTo>
                      <a:pt x="148" y="785"/>
                    </a:lnTo>
                    <a:lnTo>
                      <a:pt x="164" y="799"/>
                    </a:lnTo>
                    <a:lnTo>
                      <a:pt x="181" y="812"/>
                    </a:lnTo>
                    <a:lnTo>
                      <a:pt x="199" y="825"/>
                    </a:lnTo>
                    <a:lnTo>
                      <a:pt x="218" y="837"/>
                    </a:lnTo>
                    <a:lnTo>
                      <a:pt x="236" y="848"/>
                    </a:lnTo>
                    <a:lnTo>
                      <a:pt x="256" y="857"/>
                    </a:lnTo>
                    <a:lnTo>
                      <a:pt x="276" y="866"/>
                    </a:lnTo>
                    <a:lnTo>
                      <a:pt x="296" y="875"/>
                    </a:lnTo>
                    <a:lnTo>
                      <a:pt x="317" y="882"/>
                    </a:lnTo>
                    <a:lnTo>
                      <a:pt x="339" y="888"/>
                    </a:lnTo>
                    <a:lnTo>
                      <a:pt x="360" y="893"/>
                    </a:lnTo>
                    <a:lnTo>
                      <a:pt x="383" y="897"/>
                    </a:lnTo>
                    <a:lnTo>
                      <a:pt x="405" y="899"/>
                    </a:lnTo>
                    <a:lnTo>
                      <a:pt x="428" y="901"/>
                    </a:lnTo>
                    <a:lnTo>
                      <a:pt x="451" y="903"/>
                    </a:lnTo>
                    <a:lnTo>
                      <a:pt x="474" y="901"/>
                    </a:lnTo>
                    <a:lnTo>
                      <a:pt x="498" y="899"/>
                    </a:lnTo>
                    <a:lnTo>
                      <a:pt x="520" y="897"/>
                    </a:lnTo>
                    <a:lnTo>
                      <a:pt x="542" y="893"/>
                    </a:lnTo>
                    <a:lnTo>
                      <a:pt x="564" y="888"/>
                    </a:lnTo>
                    <a:lnTo>
                      <a:pt x="584" y="882"/>
                    </a:lnTo>
                    <a:lnTo>
                      <a:pt x="606" y="875"/>
                    </a:lnTo>
                    <a:lnTo>
                      <a:pt x="626" y="866"/>
                    </a:lnTo>
                    <a:lnTo>
                      <a:pt x="647" y="857"/>
                    </a:lnTo>
                    <a:lnTo>
                      <a:pt x="666" y="848"/>
                    </a:lnTo>
                    <a:lnTo>
                      <a:pt x="684" y="837"/>
                    </a:lnTo>
                    <a:lnTo>
                      <a:pt x="702" y="825"/>
                    </a:lnTo>
                    <a:lnTo>
                      <a:pt x="721" y="812"/>
                    </a:lnTo>
                    <a:lnTo>
                      <a:pt x="738" y="799"/>
                    </a:lnTo>
                    <a:lnTo>
                      <a:pt x="754" y="785"/>
                    </a:lnTo>
                    <a:lnTo>
                      <a:pt x="770" y="770"/>
                    </a:lnTo>
                    <a:lnTo>
                      <a:pt x="785" y="755"/>
                    </a:lnTo>
                    <a:lnTo>
                      <a:pt x="799" y="737"/>
                    </a:lnTo>
                    <a:lnTo>
                      <a:pt x="812" y="721"/>
                    </a:lnTo>
                    <a:lnTo>
                      <a:pt x="825" y="703"/>
                    </a:lnTo>
                    <a:lnTo>
                      <a:pt x="837" y="685"/>
                    </a:lnTo>
                    <a:lnTo>
                      <a:pt x="847" y="665"/>
                    </a:lnTo>
                    <a:lnTo>
                      <a:pt x="857" y="646"/>
                    </a:lnTo>
                    <a:lnTo>
                      <a:pt x="867" y="627"/>
                    </a:lnTo>
                    <a:lnTo>
                      <a:pt x="874" y="607"/>
                    </a:lnTo>
                    <a:lnTo>
                      <a:pt x="882" y="585"/>
                    </a:lnTo>
                    <a:lnTo>
                      <a:pt x="888" y="564"/>
                    </a:lnTo>
                    <a:lnTo>
                      <a:pt x="892" y="542"/>
                    </a:lnTo>
                    <a:lnTo>
                      <a:pt x="897" y="520"/>
                    </a:lnTo>
                    <a:lnTo>
                      <a:pt x="900" y="497"/>
                    </a:lnTo>
                    <a:lnTo>
                      <a:pt x="901" y="475"/>
                    </a:lnTo>
                    <a:lnTo>
                      <a:pt x="902" y="451"/>
                    </a:lnTo>
                    <a:lnTo>
                      <a:pt x="901" y="428"/>
                    </a:lnTo>
                    <a:lnTo>
                      <a:pt x="900" y="405"/>
                    </a:lnTo>
                    <a:lnTo>
                      <a:pt x="897" y="382"/>
                    </a:lnTo>
                    <a:lnTo>
                      <a:pt x="892" y="361"/>
                    </a:lnTo>
                    <a:lnTo>
                      <a:pt x="888" y="338"/>
                    </a:lnTo>
                    <a:lnTo>
                      <a:pt x="882" y="317"/>
                    </a:lnTo>
                    <a:lnTo>
                      <a:pt x="874" y="297"/>
                    </a:lnTo>
                    <a:lnTo>
                      <a:pt x="867" y="276"/>
                    </a:lnTo>
                    <a:lnTo>
                      <a:pt x="857" y="256"/>
                    </a:lnTo>
                    <a:lnTo>
                      <a:pt x="847" y="236"/>
                    </a:lnTo>
                    <a:lnTo>
                      <a:pt x="837" y="217"/>
                    </a:lnTo>
                    <a:lnTo>
                      <a:pt x="825" y="199"/>
                    </a:lnTo>
                    <a:lnTo>
                      <a:pt x="812" y="182"/>
                    </a:lnTo>
                    <a:lnTo>
                      <a:pt x="799" y="165"/>
                    </a:lnTo>
                    <a:lnTo>
                      <a:pt x="785" y="148"/>
                    </a:lnTo>
                    <a:lnTo>
                      <a:pt x="770" y="132"/>
                    </a:lnTo>
                    <a:lnTo>
                      <a:pt x="754" y="117"/>
                    </a:lnTo>
                    <a:lnTo>
                      <a:pt x="738" y="103"/>
                    </a:lnTo>
                    <a:lnTo>
                      <a:pt x="721" y="91"/>
                    </a:lnTo>
                    <a:lnTo>
                      <a:pt x="702" y="78"/>
                    </a:lnTo>
                    <a:lnTo>
                      <a:pt x="684" y="66"/>
                    </a:lnTo>
                    <a:lnTo>
                      <a:pt x="666" y="55"/>
                    </a:lnTo>
                    <a:lnTo>
                      <a:pt x="647" y="44"/>
                    </a:lnTo>
                    <a:lnTo>
                      <a:pt x="626" y="36"/>
                    </a:lnTo>
                    <a:lnTo>
                      <a:pt x="606" y="28"/>
                    </a:lnTo>
                    <a:lnTo>
                      <a:pt x="584" y="21"/>
                    </a:lnTo>
                    <a:lnTo>
                      <a:pt x="564" y="14"/>
                    </a:lnTo>
                    <a:lnTo>
                      <a:pt x="542" y="10"/>
                    </a:lnTo>
                    <a:lnTo>
                      <a:pt x="520" y="6"/>
                    </a:lnTo>
                    <a:lnTo>
                      <a:pt x="498" y="3"/>
                    </a:lnTo>
                    <a:lnTo>
                      <a:pt x="474" y="2"/>
                    </a:lnTo>
                    <a:lnTo>
                      <a:pt x="451" y="0"/>
                    </a:lnTo>
                    <a:lnTo>
                      <a:pt x="45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05D"/>
                  </a:solidFill>
                  <a:effectLst/>
                  <a:uLnTx/>
                  <a:uFillTx/>
                  <a:latin typeface="DINPro-Light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5" name="Grafik 24">
            <a:extLst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831" y="6109182"/>
            <a:ext cx="440220" cy="437205"/>
          </a:xfrm>
          <a:prstGeom prst="rect">
            <a:avLst/>
          </a:prstGeom>
        </p:spPr>
      </p:pic>
      <p:pic>
        <p:nvPicPr>
          <p:cNvPr id="26" name="Grafik 25">
            <a:extLst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412" y="6121012"/>
            <a:ext cx="430728" cy="431889"/>
          </a:xfrm>
          <a:prstGeom prst="rect">
            <a:avLst/>
          </a:prstGeom>
        </p:spPr>
      </p:pic>
      <p:pic>
        <p:nvPicPr>
          <p:cNvPr id="27" name="Picture 2" descr="Bild">
            <a:extLst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303" y="6113822"/>
            <a:ext cx="1386083" cy="45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Bild">
            <a:extLst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187" y="6076598"/>
            <a:ext cx="1279424" cy="46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Bildplatzhalter 14">
            <a:extLst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>
            <a:fillRect/>
          </a:stretch>
        </p:blipFill>
        <p:spPr>
          <a:xfrm>
            <a:off x="2311830" y="1098322"/>
            <a:ext cx="1800000" cy="1800000"/>
          </a:xfrm>
          <a:prstGeom prst="rect">
            <a:avLst/>
          </a:prstGeom>
        </p:spPr>
      </p:pic>
      <p:pic>
        <p:nvPicPr>
          <p:cNvPr id="30" name="Grafik 29">
            <a:extLst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596" y="6121013"/>
            <a:ext cx="1064870" cy="451950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"/>
          <a:stretch/>
        </p:blipFill>
        <p:spPr>
          <a:xfrm>
            <a:off x="8226792" y="1449748"/>
            <a:ext cx="3480336" cy="438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34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64" y="1027004"/>
            <a:ext cx="10714649" cy="49686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Workflow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584" y="1593419"/>
            <a:ext cx="10664229" cy="1251985"/>
          </a:xfrm>
          <a:prstGeom prst="rect">
            <a:avLst/>
          </a:prstGeom>
          <a:ln w="3175">
            <a:solidFill>
              <a:srgbClr val="E66914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583" y="3216777"/>
            <a:ext cx="10664229" cy="2902689"/>
          </a:xfrm>
          <a:prstGeom prst="rect">
            <a:avLst/>
          </a:prstGeom>
          <a:ln w="3175">
            <a:solidFill>
              <a:srgbClr val="E66914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3" t="6092" r="4901" b="39059"/>
          <a:stretch/>
        </p:blipFill>
        <p:spPr bwMode="auto">
          <a:xfrm>
            <a:off x="10459823" y="150701"/>
            <a:ext cx="1573054" cy="154520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69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Risiken verwalten</a:t>
            </a: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2"/>
          <a:srcRect t="7978"/>
          <a:stretch/>
        </p:blipFill>
        <p:spPr>
          <a:xfrm>
            <a:off x="470220" y="1026796"/>
            <a:ext cx="7102278" cy="47183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3"/>
          <a:srcRect t="8227"/>
          <a:stretch/>
        </p:blipFill>
        <p:spPr>
          <a:xfrm>
            <a:off x="5927450" y="2343340"/>
            <a:ext cx="5657535" cy="3748437"/>
          </a:xfrm>
          <a:prstGeom prst="rect">
            <a:avLst/>
          </a:prstGeom>
          <a:ln>
            <a:solidFill>
              <a:srgbClr val="E66914"/>
            </a:solidFill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3" t="6092" r="4901" b="39059"/>
          <a:stretch/>
        </p:blipFill>
        <p:spPr bwMode="auto">
          <a:xfrm>
            <a:off x="10459823" y="150701"/>
            <a:ext cx="1573054" cy="154520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2355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Kennzahlen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489798" y="1169378"/>
            <a:ext cx="10551270" cy="4754906"/>
            <a:chOff x="2549860" y="1999437"/>
            <a:chExt cx="7257624" cy="32706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Grafik 4" descr="Bildschirmausschnitt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9860" y="2157028"/>
              <a:ext cx="7257624" cy="311304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9" r="1865" b="84095"/>
            <a:stretch/>
          </p:blipFill>
          <p:spPr>
            <a:xfrm>
              <a:off x="2549860" y="1999437"/>
              <a:ext cx="7257624" cy="7538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5552" y="2865035"/>
            <a:ext cx="3871295" cy="1966130"/>
          </a:xfrm>
          <a:prstGeom prst="rect">
            <a:avLst/>
          </a:prstGeom>
          <a:ln>
            <a:solidFill>
              <a:srgbClr val="E66914"/>
            </a:solidFill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3" t="6092" r="4901" b="39059"/>
          <a:stretch/>
        </p:blipFill>
        <p:spPr bwMode="auto">
          <a:xfrm>
            <a:off x="10414481" y="344949"/>
            <a:ext cx="1573054" cy="154520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6409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brauchen wir für ein QMS?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334963" y="1257300"/>
            <a:ext cx="8464550" cy="4943475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Sandro Meyer, QMB</a:t>
            </a:r>
            <a:br>
              <a:rPr lang="de-DE" b="1" dirty="0"/>
            </a:br>
            <a:endParaRPr lang="de-DE" b="1" dirty="0"/>
          </a:p>
          <a:p>
            <a:r>
              <a:rPr lang="de-DE" dirty="0"/>
              <a:t>Für alle Mitarbeiter leicht zugängliches Handbuch</a:t>
            </a:r>
          </a:p>
          <a:p>
            <a:r>
              <a:rPr lang="de-DE" dirty="0"/>
              <a:t>Einheitliche und strukturierte Darstellung der Prozesse gemäß ISO 9001:2015</a:t>
            </a:r>
          </a:p>
          <a:p>
            <a:r>
              <a:rPr lang="de-DE" dirty="0"/>
              <a:t>Mitarbeit aller Mitarbeiter in den Prozessen</a:t>
            </a:r>
          </a:p>
          <a:p>
            <a:r>
              <a:rPr lang="de-DE" dirty="0"/>
              <a:t>Nachvollziehbare Änderungen an den Inhalten durch</a:t>
            </a:r>
            <a:br>
              <a:rPr lang="de-DE" dirty="0"/>
            </a:br>
            <a:r>
              <a:rPr lang="de-DE" dirty="0"/>
              <a:t>zentralen, firmenkulturgerechten Freigabeprozess</a:t>
            </a:r>
          </a:p>
          <a:p>
            <a:r>
              <a:rPr lang="de-DE" dirty="0"/>
              <a:t>Zentrale Aufgabenverwaltung</a:t>
            </a:r>
          </a:p>
          <a:p>
            <a:r>
              <a:rPr lang="de-DE" dirty="0"/>
              <a:t>Lenkung der Dokumente</a:t>
            </a:r>
          </a:p>
          <a:p>
            <a:r>
              <a:rPr lang="de-DE" dirty="0"/>
              <a:t>Dokumentation der internen Audits</a:t>
            </a: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6" r="14826"/>
          <a:stretch>
            <a:fillRect/>
          </a:stretch>
        </p:blipFill>
        <p:spPr>
          <a:xfrm>
            <a:off x="8879505" y="0"/>
            <a:ext cx="3312496" cy="6858000"/>
          </a:xfrm>
        </p:spPr>
      </p:pic>
    </p:spTree>
    <p:extLst>
      <p:ext uri="{BB962C8B-B14F-4D97-AF65-F5344CB8AC3E}">
        <p14:creationId xmlns:p14="http://schemas.microsoft.com/office/powerpoint/2010/main" val="27273538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758" y="950195"/>
            <a:ext cx="9438086" cy="5534271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>
          <a:xfrm>
            <a:off x="345600" y="268288"/>
            <a:ext cx="8439150" cy="568325"/>
          </a:xfrm>
        </p:spPr>
        <p:txBody>
          <a:bodyPr/>
          <a:lstStyle/>
          <a:p>
            <a:r>
              <a:rPr lang="de-DE" dirty="0"/>
              <a:t>Normzuordnung</a:t>
            </a:r>
          </a:p>
        </p:txBody>
      </p:sp>
      <p:sp>
        <p:nvSpPr>
          <p:cNvPr id="24" name="Ellipse 23"/>
          <p:cNvSpPr>
            <a:spLocks noChangeAspect="1"/>
          </p:cNvSpPr>
          <p:nvPr/>
        </p:nvSpPr>
        <p:spPr>
          <a:xfrm>
            <a:off x="9458621" y="3475244"/>
            <a:ext cx="2282444" cy="228244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Alle Verlinkungen werden auf der Basis von Metadaten erstellt</a:t>
            </a: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Rechteckige Legende 14"/>
          <p:cNvSpPr/>
          <p:nvPr/>
        </p:nvSpPr>
        <p:spPr bwMode="auto">
          <a:xfrm>
            <a:off x="2749531" y="1669227"/>
            <a:ext cx="1903027" cy="493554"/>
          </a:xfrm>
          <a:prstGeom prst="wedgeRectCallout">
            <a:avLst>
              <a:gd name="adj1" fmla="val -38573"/>
              <a:gd name="adj2" fmla="val 74751"/>
            </a:avLst>
          </a:prstGeom>
          <a:solidFill>
            <a:schemeClr val="tx1"/>
          </a:solidFill>
          <a:ln w="19050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Pro"/>
                <a:ea typeface="+mn-ea"/>
                <a:cs typeface="+mn-cs"/>
              </a:rPr>
              <a:t>Normkapitel</a:t>
            </a:r>
            <a:endParaRPr kumimoji="0" lang="en-US" sz="16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Pro"/>
              <a:ea typeface="+mn-ea"/>
              <a:cs typeface="+mn-cs"/>
            </a:endParaRPr>
          </a:p>
        </p:txBody>
      </p:sp>
      <p:sp>
        <p:nvSpPr>
          <p:cNvPr id="26" name="Rechteckige Legende 14"/>
          <p:cNvSpPr/>
          <p:nvPr/>
        </p:nvSpPr>
        <p:spPr bwMode="auto">
          <a:xfrm>
            <a:off x="2555682" y="2764000"/>
            <a:ext cx="1903027" cy="493870"/>
          </a:xfrm>
          <a:prstGeom prst="wedgeRectCallout">
            <a:avLst>
              <a:gd name="adj1" fmla="val -38573"/>
              <a:gd name="adj2" fmla="val 74751"/>
            </a:avLst>
          </a:prstGeom>
          <a:solidFill>
            <a:schemeClr val="tx1"/>
          </a:solidFill>
          <a:ln w="19050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Pro"/>
                <a:ea typeface="+mn-ea"/>
                <a:cs typeface="+mn-cs"/>
              </a:rPr>
              <a:t>Zuordnung Norm</a:t>
            </a:r>
            <a:endParaRPr kumimoji="0" lang="en-US" sz="16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Pro"/>
              <a:ea typeface="+mn-ea"/>
              <a:cs typeface="+mn-cs"/>
            </a:endParaRPr>
          </a:p>
        </p:txBody>
      </p:sp>
      <p:sp>
        <p:nvSpPr>
          <p:cNvPr id="27" name="Rechteckige Legende 14"/>
          <p:cNvSpPr/>
          <p:nvPr/>
        </p:nvSpPr>
        <p:spPr bwMode="auto">
          <a:xfrm>
            <a:off x="4929287" y="4074634"/>
            <a:ext cx="1903027" cy="603352"/>
          </a:xfrm>
          <a:prstGeom prst="wedgeRectCallout">
            <a:avLst>
              <a:gd name="adj1" fmla="val -29837"/>
              <a:gd name="adj2" fmla="val 76004"/>
            </a:avLst>
          </a:prstGeom>
          <a:solidFill>
            <a:schemeClr val="tx1"/>
          </a:solidFill>
          <a:ln w="19050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Pro"/>
                <a:ea typeface="+mn-ea"/>
                <a:cs typeface="+mn-cs"/>
              </a:rPr>
              <a:t>Prozesse</a:t>
            </a:r>
            <a:endParaRPr kumimoji="0" lang="en-US" sz="16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Pro"/>
              <a:ea typeface="+mn-ea"/>
              <a:cs typeface="+mn-cs"/>
            </a:endParaRPr>
          </a:p>
        </p:txBody>
      </p:sp>
      <p:sp>
        <p:nvSpPr>
          <p:cNvPr id="28" name="Rechteckige Legende 14"/>
          <p:cNvSpPr/>
          <p:nvPr/>
        </p:nvSpPr>
        <p:spPr bwMode="auto">
          <a:xfrm>
            <a:off x="7214297" y="2554632"/>
            <a:ext cx="1903027" cy="603352"/>
          </a:xfrm>
          <a:prstGeom prst="wedgeRectCallout">
            <a:avLst>
              <a:gd name="adj1" fmla="val -38970"/>
              <a:gd name="adj2" fmla="val 91033"/>
            </a:avLst>
          </a:prstGeom>
          <a:solidFill>
            <a:schemeClr val="tx1"/>
          </a:solidFill>
          <a:ln w="19050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Pro"/>
                <a:ea typeface="+mn-ea"/>
                <a:cs typeface="+mn-cs"/>
              </a:rPr>
              <a:t>Übergreifende</a:t>
            </a:r>
            <a:r>
              <a:rPr kumimoji="0" lang="de-DE" sz="16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Pro"/>
                <a:ea typeface="+mn-ea"/>
                <a:cs typeface="+mn-cs"/>
              </a:rPr>
              <a:t> Maßnahmen</a:t>
            </a:r>
            <a:endParaRPr kumimoji="0" lang="en-US" sz="16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Pro"/>
              <a:ea typeface="+mn-ea"/>
              <a:cs typeface="+mn-cs"/>
            </a:endParaRPr>
          </a:p>
        </p:txBody>
      </p:sp>
      <p:pic>
        <p:nvPicPr>
          <p:cNvPr id="10" name="Bildplatzhalt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r="48" b="30439"/>
          <a:stretch/>
        </p:blipFill>
        <p:spPr>
          <a:xfrm>
            <a:off x="10540473" y="268371"/>
            <a:ext cx="1463550" cy="154520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5839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Planung und Dokumentation von Audits und Reviews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00" y="907200"/>
            <a:ext cx="10403621" cy="5316919"/>
          </a:xfrm>
          <a:prstGeom prst="rect">
            <a:avLst/>
          </a:prstGeom>
        </p:spPr>
      </p:pic>
      <p:pic>
        <p:nvPicPr>
          <p:cNvPr id="4" name="Bildplatzhalt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r="48" b="30439"/>
          <a:stretch/>
        </p:blipFill>
        <p:spPr>
          <a:xfrm>
            <a:off x="10540473" y="268371"/>
            <a:ext cx="1463550" cy="154520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85131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Transparenz in den Kennzahlen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825505" y="1214720"/>
            <a:ext cx="10551270" cy="4754906"/>
            <a:chOff x="2549860" y="1999437"/>
            <a:chExt cx="7257624" cy="32706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Grafik 10" descr="Bildschirmausschnitt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9860" y="2157028"/>
              <a:ext cx="7257624" cy="3113042"/>
            </a:xfrm>
            <a:prstGeom prst="rect">
              <a:avLst/>
            </a:prstGeom>
            <a:effectLst/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9" r="1865" b="84095"/>
            <a:stretch/>
          </p:blipFill>
          <p:spPr>
            <a:xfrm>
              <a:off x="2549860" y="1999437"/>
              <a:ext cx="7257624" cy="753887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/>
          </p:spPr>
        </p:pic>
      </p:grpSp>
      <p:pic>
        <p:nvPicPr>
          <p:cNvPr id="6" name="Bildplatzhalt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r="48" b="30439"/>
          <a:stretch/>
        </p:blipFill>
        <p:spPr>
          <a:xfrm>
            <a:off x="10540473" y="268371"/>
            <a:ext cx="1463550" cy="154520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33802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5"/>
          </p:nvPr>
        </p:nvSpPr>
        <p:spPr>
          <a:xfrm>
            <a:off x="354410" y="1572883"/>
            <a:ext cx="8433455" cy="934376"/>
          </a:xfrm>
          <a:ln>
            <a:noFill/>
          </a:ln>
        </p:spPr>
        <p:txBody>
          <a:bodyPr wrap="square">
            <a:normAutofit fontScale="92500" lnSpcReduction="10000"/>
          </a:bodyPr>
          <a:lstStyle/>
          <a:p>
            <a:r>
              <a:rPr lang="de-DE" dirty="0">
                <a:solidFill>
                  <a:srgbClr val="EC6607"/>
                </a:solidFill>
              </a:rPr>
              <a:t>Lebende Prozesse </a:t>
            </a:r>
            <a:br>
              <a:rPr lang="de-DE" dirty="0"/>
            </a:br>
            <a:r>
              <a:rPr lang="de-DE" dirty="0"/>
              <a:t>Durch aktive Beteiligung der Mitarbeiter aus ihren Erfahrungen heraus.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Unser Rezept für gelungenes QM für Sie und Ihre Kollegen: </a:t>
            </a:r>
          </a:p>
        </p:txBody>
      </p:sp>
      <p:sp>
        <p:nvSpPr>
          <p:cNvPr id="12" name="Textplatzhalter 1"/>
          <p:cNvSpPr>
            <a:spLocks noGrp="1"/>
          </p:cNvSpPr>
          <p:nvPr>
            <p:ph type="body" sz="quarter" idx="15"/>
          </p:nvPr>
        </p:nvSpPr>
        <p:spPr>
          <a:xfrm>
            <a:off x="354411" y="2617155"/>
            <a:ext cx="8433455" cy="1093883"/>
          </a:xfrm>
          <a:ln>
            <a:noFill/>
          </a:ln>
        </p:spPr>
        <p:txBody>
          <a:bodyPr wrap="square">
            <a:noAutofit/>
          </a:bodyPr>
          <a:lstStyle/>
          <a:p>
            <a:r>
              <a:rPr lang="de-DE" dirty="0">
                <a:solidFill>
                  <a:srgbClr val="EC6607"/>
                </a:solidFill>
              </a:rPr>
              <a:t>Aktives Wissensmanagement </a:t>
            </a:r>
            <a:br>
              <a:rPr lang="de-DE" dirty="0">
                <a:solidFill>
                  <a:srgbClr val="EC6607"/>
                </a:solidFill>
              </a:rPr>
            </a:br>
            <a:r>
              <a:rPr lang="de-DE" dirty="0"/>
              <a:t>Durch den Wiki-Ansatz vielfältige Möglichkeiten Wissen im Arbeitsalltag zu dokumentieren.</a:t>
            </a:r>
          </a:p>
        </p:txBody>
      </p:sp>
      <p:sp>
        <p:nvSpPr>
          <p:cNvPr id="13" name="Textplatzhalter 1"/>
          <p:cNvSpPr>
            <a:spLocks noGrp="1"/>
          </p:cNvSpPr>
          <p:nvPr>
            <p:ph type="body" sz="quarter" idx="15"/>
          </p:nvPr>
        </p:nvSpPr>
        <p:spPr>
          <a:xfrm>
            <a:off x="354410" y="3860519"/>
            <a:ext cx="8433455" cy="1081775"/>
          </a:xfrm>
          <a:ln>
            <a:noFill/>
          </a:ln>
        </p:spPr>
        <p:txBody>
          <a:bodyPr wrap="square">
            <a:noAutofit/>
          </a:bodyPr>
          <a:lstStyle/>
          <a:p>
            <a:r>
              <a:rPr lang="de-DE" dirty="0">
                <a:solidFill>
                  <a:srgbClr val="EC6607"/>
                </a:solidFill>
              </a:rPr>
              <a:t>Attraktive Prozessgestaltung </a:t>
            </a:r>
            <a:br>
              <a:rPr lang="de-DE" dirty="0">
                <a:solidFill>
                  <a:srgbClr val="EC6607"/>
                </a:solidFill>
              </a:rPr>
            </a:br>
            <a:r>
              <a:rPr lang="de-DE" dirty="0"/>
              <a:t>Durch übersichtliche Darstellung der Prozesse sowie die intelligente Gliederung.</a:t>
            </a:r>
          </a:p>
        </p:txBody>
      </p:sp>
      <p:sp>
        <p:nvSpPr>
          <p:cNvPr id="14" name="Textplatzhalter 1"/>
          <p:cNvSpPr>
            <a:spLocks noGrp="1"/>
          </p:cNvSpPr>
          <p:nvPr>
            <p:ph type="body" sz="quarter" idx="15"/>
          </p:nvPr>
        </p:nvSpPr>
        <p:spPr>
          <a:xfrm>
            <a:off x="354410" y="5143540"/>
            <a:ext cx="8433455" cy="1135359"/>
          </a:xfrm>
          <a:ln>
            <a:noFill/>
          </a:ln>
        </p:spPr>
        <p:txBody>
          <a:bodyPr wrap="square">
            <a:noAutofit/>
          </a:bodyPr>
          <a:lstStyle/>
          <a:p>
            <a:r>
              <a:rPr lang="de-DE" dirty="0">
                <a:solidFill>
                  <a:srgbClr val="EC6607"/>
                </a:solidFill>
              </a:rPr>
              <a:t>Audits </a:t>
            </a:r>
            <a:r>
              <a:rPr lang="de-DE" dirty="0"/>
              <a:t>werden an zentraler Stelle vorbereitet und dokumentiert mit Hilfe von Normzuordnungen und Kennzahlen.</a:t>
            </a: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6" r="35663"/>
          <a:stretch/>
        </p:blipFill>
        <p:spPr/>
      </p:pic>
    </p:spTree>
    <p:extLst>
      <p:ext uri="{BB962C8B-B14F-4D97-AF65-F5344CB8AC3E}">
        <p14:creationId xmlns:p14="http://schemas.microsoft.com/office/powerpoint/2010/main" val="2566513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7" b="13897"/>
          <a:stretch>
            <a:fillRect/>
          </a:stretch>
        </p:blipFill>
        <p:spPr>
          <a:xfrm>
            <a:off x="9016205" y="0"/>
            <a:ext cx="3190972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Atlassian Kompetenz</a:t>
            </a:r>
          </a:p>
        </p:txBody>
      </p:sp>
      <p:sp>
        <p:nvSpPr>
          <p:cNvPr id="9" name="Rectangle 123">
            <a:extLst>
              <a:ext uri="{FF2B5EF4-FFF2-40B4-BE49-F238E27FC236}">
                <a16:creationId xmlns:a16="http://schemas.microsoft.com/office/drawing/2014/main" id="{85D37CDA-8737-4C54-A223-955586EC8F1B}"/>
              </a:ext>
            </a:extLst>
          </p:cNvPr>
          <p:cNvSpPr/>
          <p:nvPr/>
        </p:nvSpPr>
        <p:spPr>
          <a:xfrm>
            <a:off x="9004381" y="0"/>
            <a:ext cx="3202795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1000"/>
                  <a:lumOff val="29000"/>
                  <a:alpha val="85000"/>
                </a:schemeClr>
              </a:gs>
              <a:gs pos="100000">
                <a:schemeClr val="accent5">
                  <a:lumMod val="40000"/>
                  <a:lumOff val="60000"/>
                  <a:alpha val="8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Pro-Light"/>
              <a:ea typeface="+mn-ea"/>
              <a:cs typeface="+mn-cs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8975725" y="0"/>
            <a:ext cx="321627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0" rtlCol="0" anchor="t">
            <a:normAutofit/>
          </a:bodyPr>
          <a:lstStyle/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1"/>
                </a:solidFill>
                <a:latin typeface="+mj-lt"/>
              </a:rPr>
              <a:t>Konfiguration &amp; Entwicklung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1"/>
                </a:solidFill>
                <a:latin typeface="+mj-lt"/>
              </a:rPr>
              <a:t>Infrastruktur &amp; Support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1"/>
                </a:solidFill>
                <a:latin typeface="+mj-lt"/>
              </a:rPr>
              <a:t>Beratung &amp; Schulung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1"/>
                </a:solidFill>
                <a:latin typeface="+mj-lt"/>
              </a:rPr>
              <a:t>Lizenzen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tx1"/>
                </a:solidFill>
                <a:latin typeface="+mj-lt"/>
              </a:rPr>
              <a:t>Produkte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4D53367-9579-4C89-8398-6B924F7122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1793"/>
            <a:ext cx="9001029" cy="479937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6E24409-BAA9-4EB5-B9E5-A9E4549D83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43" y="4877250"/>
            <a:ext cx="2516765" cy="83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90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Wussten Sie, dass Sie Qualitätsmanagement auch zuhause betreiben?</a:t>
            </a:r>
          </a:p>
        </p:txBody>
      </p:sp>
      <p:pic>
        <p:nvPicPr>
          <p:cNvPr id="4" name="Bildplatzhalt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78" b="200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38944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 sieht Qualitätsmanagement bei Ihnen daheim aus: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156" y="943329"/>
            <a:ext cx="7636125" cy="5144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hteckige Legende 11"/>
          <p:cNvSpPr/>
          <p:nvPr/>
        </p:nvSpPr>
        <p:spPr bwMode="auto">
          <a:xfrm>
            <a:off x="762000" y="1106750"/>
            <a:ext cx="2071719" cy="1041918"/>
          </a:xfrm>
          <a:prstGeom prst="wedgeRectCallout">
            <a:avLst>
              <a:gd name="adj1" fmla="val 95599"/>
              <a:gd name="adj2" fmla="val -43732"/>
            </a:avLst>
          </a:prstGeom>
          <a:solidFill>
            <a:srgbClr val="92D050"/>
          </a:solidFill>
          <a:ln w="28575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Pro"/>
                <a:ea typeface="+mn-ea"/>
                <a:cs typeface="+mn-cs"/>
              </a:rPr>
              <a:t>Hier meine </a:t>
            </a:r>
            <a:b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Pro"/>
                <a:ea typeface="+mn-ea"/>
                <a:cs typeface="+mn-cs"/>
              </a:rPr>
            </a:b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Pro"/>
                <a:ea typeface="+mn-ea"/>
                <a:cs typeface="+mn-cs"/>
              </a:rPr>
              <a:t>Favoriten</a:t>
            </a:r>
            <a:endParaRPr kumimoji="0" lang="en-US" sz="16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Pro"/>
              <a:ea typeface="+mn-ea"/>
              <a:cs typeface="+mn-cs"/>
            </a:endParaRPr>
          </a:p>
        </p:txBody>
      </p:sp>
      <p:sp>
        <p:nvSpPr>
          <p:cNvPr id="13" name="Rechteckige Legende 12"/>
          <p:cNvSpPr/>
          <p:nvPr/>
        </p:nvSpPr>
        <p:spPr bwMode="auto">
          <a:xfrm>
            <a:off x="612471" y="4799989"/>
            <a:ext cx="1928685" cy="1099517"/>
          </a:xfrm>
          <a:prstGeom prst="wedgeRectCallout">
            <a:avLst>
              <a:gd name="adj1" fmla="val 79687"/>
              <a:gd name="adj2" fmla="val -19532"/>
            </a:avLst>
          </a:prstGeom>
          <a:solidFill>
            <a:srgbClr val="92D050"/>
          </a:solidFill>
          <a:ln w="28575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Pro"/>
                <a:ea typeface="+mn-ea"/>
                <a:cs typeface="+mn-cs"/>
              </a:rPr>
              <a:t>Schritt für Schritt  Anleitung</a:t>
            </a:r>
            <a:endParaRPr kumimoji="0" lang="en-US" sz="16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Pro"/>
              <a:ea typeface="+mn-ea"/>
              <a:cs typeface="+mn-cs"/>
            </a:endParaRPr>
          </a:p>
        </p:txBody>
      </p:sp>
      <p:sp>
        <p:nvSpPr>
          <p:cNvPr id="15" name="Rechteckige Legende 14"/>
          <p:cNvSpPr/>
          <p:nvPr/>
        </p:nvSpPr>
        <p:spPr bwMode="auto">
          <a:xfrm>
            <a:off x="6359218" y="3786505"/>
            <a:ext cx="1903027" cy="1013484"/>
          </a:xfrm>
          <a:prstGeom prst="wedgeRectCallout">
            <a:avLst>
              <a:gd name="adj1" fmla="val 2726"/>
              <a:gd name="adj2" fmla="val 72343"/>
            </a:avLst>
          </a:prstGeom>
          <a:solidFill>
            <a:srgbClr val="92D050"/>
          </a:solidFill>
          <a:ln w="28575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Pro"/>
                <a:ea typeface="+mn-ea"/>
                <a:cs typeface="+mn-cs"/>
              </a:rPr>
              <a:t>Arbeits-anweisungen </a:t>
            </a:r>
            <a:endParaRPr kumimoji="0" lang="en-US" sz="16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Pro"/>
              <a:ea typeface="+mn-ea"/>
              <a:cs typeface="+mn-cs"/>
            </a:endParaRPr>
          </a:p>
        </p:txBody>
      </p:sp>
      <p:sp>
        <p:nvSpPr>
          <p:cNvPr id="16" name="Rechteckige Legende 15"/>
          <p:cNvSpPr/>
          <p:nvPr/>
        </p:nvSpPr>
        <p:spPr bwMode="auto">
          <a:xfrm>
            <a:off x="9677718" y="3385925"/>
            <a:ext cx="1843122" cy="1034572"/>
          </a:xfrm>
          <a:prstGeom prst="wedgeRectCallout">
            <a:avLst>
              <a:gd name="adj1" fmla="val -62811"/>
              <a:gd name="adj2" fmla="val 87775"/>
            </a:avLst>
          </a:prstGeom>
          <a:solidFill>
            <a:srgbClr val="92D050"/>
          </a:solidFill>
          <a:ln w="28575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Pro"/>
                <a:ea typeface="+mn-ea"/>
                <a:cs typeface="+mn-cs"/>
              </a:rPr>
              <a:t>Kommentare mit Klebezetteln</a:t>
            </a:r>
            <a:r>
              <a:rPr kumimoji="0" lang="de-DE" sz="16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Pro"/>
                <a:ea typeface="+mn-ea"/>
                <a:cs typeface="+mn-cs"/>
              </a:rPr>
              <a:t> ergänzt</a:t>
            </a:r>
            <a:endParaRPr kumimoji="0" lang="en-US" sz="16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93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Leider fehlt im gedruckten Handbuch einiges…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149" y="1015338"/>
            <a:ext cx="7811796" cy="5262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Abgerundetes Rechteck 7"/>
          <p:cNvSpPr/>
          <p:nvPr/>
        </p:nvSpPr>
        <p:spPr bwMode="auto">
          <a:xfrm>
            <a:off x="9001561" y="1028292"/>
            <a:ext cx="1687877" cy="972509"/>
          </a:xfrm>
          <a:prstGeom prst="roundRect">
            <a:avLst>
              <a:gd name="adj" fmla="val 27003"/>
            </a:avLst>
          </a:prstGeom>
          <a:solidFill>
            <a:srgbClr val="C0000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dirty="0">
                <a:solidFill>
                  <a:srgbClr val="FFFFFF"/>
                </a:solidFill>
              </a:rPr>
              <a:t>Suche</a:t>
            </a:r>
            <a:endParaRPr lang="en-US" sz="1600" dirty="0" err="1">
              <a:solidFill>
                <a:srgbClr val="FFFFFF"/>
              </a:solidFill>
            </a:endParaRPr>
          </a:p>
        </p:txBody>
      </p:sp>
      <p:sp>
        <p:nvSpPr>
          <p:cNvPr id="9" name="Abgerundetes Rechteck 8"/>
          <p:cNvSpPr/>
          <p:nvPr/>
        </p:nvSpPr>
        <p:spPr bwMode="auto">
          <a:xfrm>
            <a:off x="1857733" y="3255836"/>
            <a:ext cx="1687877" cy="972509"/>
          </a:xfrm>
          <a:prstGeom prst="roundRect">
            <a:avLst>
              <a:gd name="adj" fmla="val 27003"/>
            </a:avLst>
          </a:prstGeom>
          <a:solidFill>
            <a:srgbClr val="C0000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dirty="0">
                <a:solidFill>
                  <a:srgbClr val="FFFFFF"/>
                </a:solidFill>
              </a:rPr>
              <a:t>Inhalte hinzufügen</a:t>
            </a:r>
            <a:endParaRPr lang="en-US" sz="1600" dirty="0" err="1">
              <a:solidFill>
                <a:srgbClr val="FFFFFF"/>
              </a:solidFill>
            </a:endParaRPr>
          </a:p>
        </p:txBody>
      </p:sp>
      <p:sp>
        <p:nvSpPr>
          <p:cNvPr id="10" name="Abgerundetes Rechteck 9"/>
          <p:cNvSpPr/>
          <p:nvPr/>
        </p:nvSpPr>
        <p:spPr bwMode="auto">
          <a:xfrm>
            <a:off x="890363" y="1727069"/>
            <a:ext cx="1687880" cy="1022118"/>
          </a:xfrm>
          <a:prstGeom prst="roundRect">
            <a:avLst>
              <a:gd name="adj" fmla="val 27003"/>
            </a:avLst>
          </a:prstGeom>
          <a:solidFill>
            <a:srgbClr val="C0000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dirty="0">
                <a:solidFill>
                  <a:srgbClr val="FFFFFF"/>
                </a:solidFill>
              </a:rPr>
              <a:t>Inhalte teilen</a:t>
            </a:r>
            <a:endParaRPr lang="en-US" sz="1600" dirty="0" err="1">
              <a:solidFill>
                <a:srgbClr val="FFFFFF"/>
              </a:solidFill>
            </a:endParaRPr>
          </a:p>
        </p:txBody>
      </p:sp>
      <p:sp>
        <p:nvSpPr>
          <p:cNvPr id="11" name="Abgerundetes Rechteck 10"/>
          <p:cNvSpPr/>
          <p:nvPr/>
        </p:nvSpPr>
        <p:spPr bwMode="auto">
          <a:xfrm>
            <a:off x="5494714" y="3837960"/>
            <a:ext cx="1621259" cy="1101606"/>
          </a:xfrm>
          <a:prstGeom prst="roundRect">
            <a:avLst>
              <a:gd name="adj" fmla="val 27003"/>
            </a:avLst>
          </a:prstGeom>
          <a:solidFill>
            <a:srgbClr val="C0000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dirty="0">
                <a:solidFill>
                  <a:srgbClr val="FFFFFF"/>
                </a:solidFill>
              </a:rPr>
              <a:t>Inhalte gruppieren</a:t>
            </a:r>
            <a:endParaRPr lang="en-US" sz="1600" dirty="0" err="1">
              <a:solidFill>
                <a:srgbClr val="FFFFFF"/>
              </a:solidFill>
            </a:endParaRPr>
          </a:p>
        </p:txBody>
      </p:sp>
      <p:sp>
        <p:nvSpPr>
          <p:cNvPr id="12" name="Abgerundetes Rechteck 11"/>
          <p:cNvSpPr/>
          <p:nvPr/>
        </p:nvSpPr>
        <p:spPr bwMode="auto">
          <a:xfrm>
            <a:off x="9749945" y="3646642"/>
            <a:ext cx="1687877" cy="1027212"/>
          </a:xfrm>
          <a:prstGeom prst="roundRect">
            <a:avLst>
              <a:gd name="adj" fmla="val 27003"/>
            </a:avLst>
          </a:prstGeom>
          <a:solidFill>
            <a:srgbClr val="C0000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dirty="0">
                <a:solidFill>
                  <a:srgbClr val="FFFFFF"/>
                </a:solidFill>
              </a:rPr>
              <a:t>Inhalte verbessern</a:t>
            </a:r>
            <a:endParaRPr lang="en-US" sz="1600" dirty="0" err="1">
              <a:solidFill>
                <a:srgbClr val="FFFFFF"/>
              </a:solidFill>
            </a:endParaRPr>
          </a:p>
        </p:txBody>
      </p:sp>
      <p:sp>
        <p:nvSpPr>
          <p:cNvPr id="13" name="Abgerundetes Rechteck 12"/>
          <p:cNvSpPr/>
          <p:nvPr/>
        </p:nvSpPr>
        <p:spPr bwMode="auto">
          <a:xfrm>
            <a:off x="7445257" y="2865798"/>
            <a:ext cx="1687877" cy="972509"/>
          </a:xfrm>
          <a:prstGeom prst="roundRect">
            <a:avLst>
              <a:gd name="adj" fmla="val 27003"/>
            </a:avLst>
          </a:prstGeom>
          <a:solidFill>
            <a:srgbClr val="C0000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dirty="0">
                <a:solidFill>
                  <a:srgbClr val="FFFFFF"/>
                </a:solidFill>
              </a:rPr>
              <a:t>Inhalte vergleichen</a:t>
            </a:r>
            <a:endParaRPr lang="en-US" sz="1600" dirty="0" err="1">
              <a:solidFill>
                <a:srgbClr val="FFFFFF"/>
              </a:solidFill>
            </a:endParaRPr>
          </a:p>
        </p:txBody>
      </p:sp>
      <p:sp>
        <p:nvSpPr>
          <p:cNvPr id="14" name="Abgerundetes Rechteck 13"/>
          <p:cNvSpPr/>
          <p:nvPr/>
        </p:nvSpPr>
        <p:spPr bwMode="auto">
          <a:xfrm>
            <a:off x="6601319" y="1565693"/>
            <a:ext cx="1687877" cy="972509"/>
          </a:xfrm>
          <a:prstGeom prst="roundRect">
            <a:avLst>
              <a:gd name="adj" fmla="val 27003"/>
            </a:avLst>
          </a:prstGeom>
          <a:solidFill>
            <a:srgbClr val="C0000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dirty="0">
                <a:solidFill>
                  <a:srgbClr val="FFFFFF"/>
                </a:solidFill>
              </a:rPr>
              <a:t>Inhalte bewerten</a:t>
            </a:r>
            <a:endParaRPr lang="en-US" sz="1600" dirty="0" err="1">
              <a:solidFill>
                <a:srgbClr val="FFFFFF"/>
              </a:solidFill>
            </a:endParaRPr>
          </a:p>
        </p:txBody>
      </p:sp>
      <p:sp>
        <p:nvSpPr>
          <p:cNvPr id="15" name="Abgerundetes Rechteck 14"/>
          <p:cNvSpPr/>
          <p:nvPr/>
        </p:nvSpPr>
        <p:spPr bwMode="auto">
          <a:xfrm>
            <a:off x="7313684" y="4488519"/>
            <a:ext cx="1687877" cy="972509"/>
          </a:xfrm>
          <a:prstGeom prst="roundRect">
            <a:avLst>
              <a:gd name="adj" fmla="val 27003"/>
            </a:avLst>
          </a:prstGeom>
          <a:solidFill>
            <a:srgbClr val="C0000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500" dirty="0">
                <a:solidFill>
                  <a:srgbClr val="FFFFFF"/>
                </a:solidFill>
              </a:rPr>
              <a:t>Von anderen lernen</a:t>
            </a:r>
            <a:endParaRPr lang="en-US" sz="1500" dirty="0" err="1">
              <a:solidFill>
                <a:srgbClr val="FFFFFF"/>
              </a:solidFill>
            </a:endParaRPr>
          </a:p>
        </p:txBody>
      </p:sp>
      <p:sp>
        <p:nvSpPr>
          <p:cNvPr id="16" name="Abgerundetes Rechteck 15"/>
          <p:cNvSpPr/>
          <p:nvPr/>
        </p:nvSpPr>
        <p:spPr bwMode="auto">
          <a:xfrm>
            <a:off x="3844519" y="5539485"/>
            <a:ext cx="1650195" cy="977532"/>
          </a:xfrm>
          <a:prstGeom prst="roundRect">
            <a:avLst>
              <a:gd name="adj" fmla="val 27003"/>
            </a:avLst>
          </a:prstGeom>
          <a:solidFill>
            <a:srgbClr val="C0000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500" dirty="0">
                <a:solidFill>
                  <a:srgbClr val="FFFFFF"/>
                </a:solidFill>
              </a:rPr>
              <a:t>Ähnliche Inhalte finden</a:t>
            </a:r>
            <a:endParaRPr lang="en-US" sz="1500" dirty="0" err="1">
              <a:solidFill>
                <a:srgbClr val="FFFFFF"/>
              </a:solidFill>
            </a:endParaRPr>
          </a:p>
        </p:txBody>
      </p:sp>
      <p:sp>
        <p:nvSpPr>
          <p:cNvPr id="17" name="Abgerundetes Rechteck 16"/>
          <p:cNvSpPr/>
          <p:nvPr/>
        </p:nvSpPr>
        <p:spPr bwMode="auto">
          <a:xfrm>
            <a:off x="4069503" y="2538202"/>
            <a:ext cx="1687877" cy="972509"/>
          </a:xfrm>
          <a:prstGeom prst="roundRect">
            <a:avLst>
              <a:gd name="adj" fmla="val 27003"/>
            </a:avLst>
          </a:prstGeom>
          <a:solidFill>
            <a:srgbClr val="C0000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dirty="0">
                <a:solidFill>
                  <a:srgbClr val="FFFFFF"/>
                </a:solidFill>
              </a:rPr>
              <a:t>Experten </a:t>
            </a:r>
            <a:br>
              <a:rPr lang="de-DE" sz="1600" dirty="0">
                <a:solidFill>
                  <a:srgbClr val="FFFFFF"/>
                </a:solidFill>
              </a:rPr>
            </a:br>
            <a:r>
              <a:rPr lang="de-DE" sz="1600" dirty="0">
                <a:solidFill>
                  <a:srgbClr val="FFFFFF"/>
                </a:solidFill>
              </a:rPr>
              <a:t>finden</a:t>
            </a:r>
            <a:endParaRPr lang="en-US" sz="1600" dirty="0" err="1">
              <a:solidFill>
                <a:srgbClr val="FFFFFF"/>
              </a:solidFill>
            </a:endParaRPr>
          </a:p>
        </p:txBody>
      </p:sp>
      <p:sp>
        <p:nvSpPr>
          <p:cNvPr id="18" name="Abgerundetes Rechteck 17"/>
          <p:cNvSpPr/>
          <p:nvPr/>
        </p:nvSpPr>
        <p:spPr bwMode="auto">
          <a:xfrm>
            <a:off x="3659947" y="1149018"/>
            <a:ext cx="1687877" cy="972509"/>
          </a:xfrm>
          <a:prstGeom prst="roundRect">
            <a:avLst>
              <a:gd name="adj" fmla="val 27003"/>
            </a:avLst>
          </a:prstGeom>
          <a:solidFill>
            <a:srgbClr val="C0000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dirty="0">
                <a:solidFill>
                  <a:srgbClr val="FFFFFF"/>
                </a:solidFill>
              </a:rPr>
              <a:t>Inhalte auswerten</a:t>
            </a:r>
            <a:endParaRPr lang="en-US" sz="1600" dirty="0" err="1">
              <a:solidFill>
                <a:srgbClr val="FFFFFF"/>
              </a:solidFill>
            </a:endParaRPr>
          </a:p>
        </p:txBody>
      </p:sp>
      <p:sp>
        <p:nvSpPr>
          <p:cNvPr id="19" name="Abgerundetes Rechteck 18"/>
          <p:cNvSpPr/>
          <p:nvPr/>
        </p:nvSpPr>
        <p:spPr bwMode="auto">
          <a:xfrm>
            <a:off x="529442" y="4827909"/>
            <a:ext cx="1687877" cy="972509"/>
          </a:xfrm>
          <a:prstGeom prst="roundRect">
            <a:avLst>
              <a:gd name="adj" fmla="val 27003"/>
            </a:avLst>
          </a:prstGeom>
          <a:solidFill>
            <a:srgbClr val="C0000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dirty="0">
                <a:solidFill>
                  <a:srgbClr val="FFFFFF"/>
                </a:solidFill>
              </a:rPr>
              <a:t>Animierter Inhalt</a:t>
            </a:r>
            <a:endParaRPr lang="en-US" sz="1600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96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/>
        </p:nvGrpSpPr>
        <p:grpSpPr>
          <a:xfrm>
            <a:off x="359167" y="1189339"/>
            <a:ext cx="6709755" cy="5090508"/>
            <a:chOff x="457199" y="132347"/>
            <a:chExt cx="8309971" cy="6304548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3"/>
            <a:srcRect l="13918" t="8410" r="25095" b="9333"/>
            <a:stretch/>
          </p:blipFill>
          <p:spPr>
            <a:xfrm>
              <a:off x="457199" y="132347"/>
              <a:ext cx="8309971" cy="6304548"/>
            </a:xfrm>
            <a:prstGeom prst="rect">
              <a:avLst/>
            </a:prstGeom>
            <a:ln>
              <a:solidFill>
                <a:srgbClr val="E66914"/>
              </a:solidFill>
            </a:ln>
          </p:spPr>
        </p:pic>
        <p:sp>
          <p:nvSpPr>
            <p:cNvPr id="8" name="Rechteck 7"/>
            <p:cNvSpPr/>
            <p:nvPr/>
          </p:nvSpPr>
          <p:spPr>
            <a:xfrm>
              <a:off x="5955638" y="5233737"/>
              <a:ext cx="2646948" cy="11154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7" name="Textfeld 56"/>
          <p:cNvSpPr txBox="1"/>
          <p:nvPr/>
        </p:nvSpPr>
        <p:spPr>
          <a:xfrm>
            <a:off x="3615802" y="6436749"/>
            <a:ext cx="4764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bg1">
                    <a:lumMod val="65000"/>
                  </a:schemeClr>
                </a:solidFill>
              </a:rPr>
              <a:t>Quelle: http://www.chefkoch.de/rezepte/1880191305810368/Himbeer-Sahne-Dessert.html</a:t>
            </a:r>
          </a:p>
        </p:txBody>
      </p:sp>
      <p:sp>
        <p:nvSpPr>
          <p:cNvPr id="25" name="Titel 1"/>
          <p:cNvSpPr>
            <a:spLocks noGrp="1"/>
          </p:cNvSpPr>
          <p:nvPr>
            <p:ph type="title"/>
          </p:nvPr>
        </p:nvSpPr>
        <p:spPr>
          <a:xfrm>
            <a:off x="471244" y="457216"/>
            <a:ext cx="11521753" cy="804914"/>
          </a:xfrm>
        </p:spPr>
        <p:txBody>
          <a:bodyPr>
            <a:normAutofit fontScale="90000"/>
          </a:bodyPr>
          <a:lstStyle/>
          <a:p>
            <a:r>
              <a:rPr lang="de-DE" dirty="0"/>
              <a:t>…womit Sie ein tolles, qualitativ hochwertiges Ergebnis erreichen:</a:t>
            </a:r>
          </a:p>
        </p:txBody>
      </p:sp>
      <p:sp>
        <p:nvSpPr>
          <p:cNvPr id="7" name="Rechteck: abgerundete Ecken 6"/>
          <p:cNvSpPr/>
          <p:nvPr/>
        </p:nvSpPr>
        <p:spPr>
          <a:xfrm>
            <a:off x="2673626" y="4522304"/>
            <a:ext cx="655983" cy="1143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9" name="Gruppieren 28"/>
          <p:cNvGrpSpPr/>
          <p:nvPr/>
        </p:nvGrpSpPr>
        <p:grpSpPr>
          <a:xfrm>
            <a:off x="7223018" y="3472401"/>
            <a:ext cx="4066667" cy="2807446"/>
            <a:chOff x="4135777" y="3599841"/>
            <a:chExt cx="4066667" cy="2807446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4"/>
            <a:srcRect l="13805" t="14182" r="44782" b="34991"/>
            <a:stretch/>
          </p:blipFill>
          <p:spPr>
            <a:xfrm>
              <a:off x="4135777" y="3599841"/>
              <a:ext cx="4066667" cy="2807446"/>
            </a:xfrm>
            <a:prstGeom prst="rect">
              <a:avLst/>
            </a:prstGeom>
            <a:ln>
              <a:solidFill>
                <a:srgbClr val="E66914"/>
              </a:solidFill>
            </a:ln>
          </p:spPr>
        </p:pic>
        <p:sp>
          <p:nvSpPr>
            <p:cNvPr id="10" name="Rechteck 9"/>
            <p:cNvSpPr/>
            <p:nvPr/>
          </p:nvSpPr>
          <p:spPr>
            <a:xfrm>
              <a:off x="4358309" y="4046198"/>
              <a:ext cx="382656" cy="38180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/>
            <p:cNvSpPr/>
            <p:nvPr/>
          </p:nvSpPr>
          <p:spPr>
            <a:xfrm>
              <a:off x="4659308" y="5237563"/>
              <a:ext cx="382656" cy="37694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9467" y="4051168"/>
              <a:ext cx="371498" cy="371498"/>
            </a:xfrm>
            <a:prstGeom prst="rect">
              <a:avLst/>
            </a:prstGeom>
          </p:spPr>
        </p:pic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4098" y="5241068"/>
              <a:ext cx="372896" cy="372896"/>
            </a:xfrm>
            <a:prstGeom prst="rect">
              <a:avLst/>
            </a:prstGeom>
          </p:spPr>
        </p:pic>
        <p:grpSp>
          <p:nvGrpSpPr>
            <p:cNvPr id="13" name="Gruppieren 12"/>
            <p:cNvGrpSpPr/>
            <p:nvPr/>
          </p:nvGrpSpPr>
          <p:grpSpPr>
            <a:xfrm>
              <a:off x="4340914" y="4469795"/>
              <a:ext cx="1526499" cy="1498283"/>
              <a:chOff x="4340914" y="4469795"/>
              <a:chExt cx="1526499" cy="1498283"/>
            </a:xfrm>
          </p:grpSpPr>
          <p:sp>
            <p:nvSpPr>
              <p:cNvPr id="11" name="Rechteck 10"/>
              <p:cNvSpPr/>
              <p:nvPr/>
            </p:nvSpPr>
            <p:spPr>
              <a:xfrm>
                <a:off x="5367130" y="4522304"/>
                <a:ext cx="208722" cy="114300"/>
              </a:xfrm>
              <a:prstGeom prst="rect">
                <a:avLst/>
              </a:prstGeom>
              <a:solidFill>
                <a:srgbClr val="FDFD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" name="Rechteck 29"/>
              <p:cNvSpPr/>
              <p:nvPr/>
            </p:nvSpPr>
            <p:spPr>
              <a:xfrm>
                <a:off x="5658691" y="5853778"/>
                <a:ext cx="208722" cy="114300"/>
              </a:xfrm>
              <a:prstGeom prst="rect">
                <a:avLst/>
              </a:prstGeom>
              <a:solidFill>
                <a:srgbClr val="FDFD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1" name="Rechteck 30"/>
              <p:cNvSpPr/>
              <p:nvPr/>
            </p:nvSpPr>
            <p:spPr>
              <a:xfrm>
                <a:off x="4340914" y="4469795"/>
                <a:ext cx="318393" cy="102425"/>
              </a:xfrm>
              <a:prstGeom prst="rect">
                <a:avLst/>
              </a:prstGeom>
              <a:solidFill>
                <a:srgbClr val="FDFD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2" name="Rechteck 31"/>
              <p:cNvSpPr/>
              <p:nvPr/>
            </p:nvSpPr>
            <p:spPr>
              <a:xfrm>
                <a:off x="4659307" y="5637861"/>
                <a:ext cx="335106" cy="103543"/>
              </a:xfrm>
              <a:prstGeom prst="rect">
                <a:avLst/>
              </a:prstGeom>
              <a:solidFill>
                <a:srgbClr val="FDFD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2" name="Rechteck 11"/>
            <p:cNvSpPr/>
            <p:nvPr/>
          </p:nvSpPr>
          <p:spPr>
            <a:xfrm>
              <a:off x="5739848" y="5237563"/>
              <a:ext cx="233569" cy="70813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3" name="Rechteckige Legende 11"/>
          <p:cNvSpPr/>
          <p:nvPr/>
        </p:nvSpPr>
        <p:spPr bwMode="auto">
          <a:xfrm>
            <a:off x="4816095" y="3628357"/>
            <a:ext cx="1928685" cy="580801"/>
          </a:xfrm>
          <a:prstGeom prst="wedgeRectCallout">
            <a:avLst>
              <a:gd name="adj1" fmla="val 9790"/>
              <a:gd name="adj2" fmla="val -147481"/>
            </a:avLst>
          </a:prstGeom>
          <a:solidFill>
            <a:schemeClr val="tx1"/>
          </a:solidFill>
          <a:ln w="19050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Pro"/>
                <a:ea typeface="+mn-ea"/>
                <a:cs typeface="+mn-cs"/>
              </a:rPr>
              <a:t>Reviews</a:t>
            </a:r>
            <a:endParaRPr kumimoji="0" lang="en-US" sz="16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Pro"/>
              <a:ea typeface="+mn-ea"/>
              <a:cs typeface="+mn-cs"/>
            </a:endParaRPr>
          </a:p>
        </p:txBody>
      </p:sp>
      <p:sp>
        <p:nvSpPr>
          <p:cNvPr id="34" name="Rechteckige Legende 11"/>
          <p:cNvSpPr/>
          <p:nvPr/>
        </p:nvSpPr>
        <p:spPr bwMode="auto">
          <a:xfrm>
            <a:off x="9141056" y="3848439"/>
            <a:ext cx="1928685" cy="580801"/>
          </a:xfrm>
          <a:prstGeom prst="wedgeRectCallout">
            <a:avLst>
              <a:gd name="adj1" fmla="val -38404"/>
              <a:gd name="adj2" fmla="val 86724"/>
            </a:avLst>
          </a:prstGeom>
          <a:solidFill>
            <a:schemeClr val="tx1"/>
          </a:solidFill>
          <a:ln w="19050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Pro"/>
                <a:ea typeface="+mn-ea"/>
                <a:cs typeface="+mn-cs"/>
              </a:rPr>
              <a:t>Kommentare mit Hinweisen</a:t>
            </a:r>
            <a:endParaRPr kumimoji="0" lang="en-US" sz="16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Pro"/>
              <a:ea typeface="+mn-ea"/>
              <a:cs typeface="+mn-cs"/>
            </a:endParaRPr>
          </a:p>
        </p:txBody>
      </p:sp>
      <p:sp>
        <p:nvSpPr>
          <p:cNvPr id="35" name="Rechteckige Legende 14"/>
          <p:cNvSpPr/>
          <p:nvPr/>
        </p:nvSpPr>
        <p:spPr bwMode="auto">
          <a:xfrm>
            <a:off x="5925179" y="1111151"/>
            <a:ext cx="1903027" cy="429263"/>
          </a:xfrm>
          <a:prstGeom prst="wedgeRectCallout">
            <a:avLst>
              <a:gd name="adj1" fmla="val 740"/>
              <a:gd name="adj2" fmla="val 89948"/>
            </a:avLst>
          </a:prstGeom>
          <a:solidFill>
            <a:schemeClr val="tx1"/>
          </a:solidFill>
          <a:ln w="19050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Pro"/>
                <a:ea typeface="+mn-ea"/>
                <a:cs typeface="+mn-cs"/>
              </a:rPr>
              <a:t>Suche</a:t>
            </a:r>
            <a:endParaRPr kumimoji="0" lang="en-US" sz="16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Pro"/>
              <a:ea typeface="+mn-ea"/>
              <a:cs typeface="+mn-cs"/>
            </a:endParaRPr>
          </a:p>
        </p:txBody>
      </p:sp>
      <p:sp>
        <p:nvSpPr>
          <p:cNvPr id="36" name="Rechteckige Legende 14"/>
          <p:cNvSpPr/>
          <p:nvPr/>
        </p:nvSpPr>
        <p:spPr bwMode="auto">
          <a:xfrm>
            <a:off x="2394466" y="5276783"/>
            <a:ext cx="1903027" cy="537827"/>
          </a:xfrm>
          <a:prstGeom prst="wedgeRectCallout">
            <a:avLst>
              <a:gd name="adj1" fmla="val -54457"/>
              <a:gd name="adj2" fmla="val 99039"/>
            </a:avLst>
          </a:prstGeom>
          <a:solidFill>
            <a:schemeClr val="tx1"/>
          </a:solidFill>
          <a:ln w="19050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Pro"/>
                <a:ea typeface="+mn-ea"/>
                <a:cs typeface="+mn-cs"/>
              </a:rPr>
              <a:t>Einkaufszettel</a:t>
            </a:r>
            <a:endParaRPr kumimoji="0" lang="en-US" sz="16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Pro"/>
              <a:ea typeface="+mn-ea"/>
              <a:cs typeface="+mn-cs"/>
            </a:endParaRPr>
          </a:p>
        </p:txBody>
      </p:sp>
      <p:sp>
        <p:nvSpPr>
          <p:cNvPr id="37" name="Rechteckige Legende 14"/>
          <p:cNvSpPr/>
          <p:nvPr/>
        </p:nvSpPr>
        <p:spPr bwMode="auto">
          <a:xfrm>
            <a:off x="3603898" y="4572296"/>
            <a:ext cx="2263515" cy="537827"/>
          </a:xfrm>
          <a:prstGeom prst="wedgeRectCallout">
            <a:avLst>
              <a:gd name="adj1" fmla="val -28323"/>
              <a:gd name="adj2" fmla="val 73748"/>
            </a:avLst>
          </a:prstGeom>
          <a:solidFill>
            <a:schemeClr val="tx1"/>
          </a:solidFill>
          <a:ln w="19050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Pro"/>
                <a:ea typeface="+mn-ea"/>
                <a:cs typeface="+mn-cs"/>
              </a:rPr>
              <a:t>Portionen umrechnen</a:t>
            </a:r>
            <a:endParaRPr kumimoji="0" lang="en-US" sz="16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Pro"/>
              <a:ea typeface="+mn-ea"/>
              <a:cs typeface="+mn-cs"/>
            </a:endParaRPr>
          </a:p>
        </p:txBody>
      </p:sp>
      <p:sp>
        <p:nvSpPr>
          <p:cNvPr id="39" name="Rechteckige Legende 14"/>
          <p:cNvSpPr/>
          <p:nvPr/>
        </p:nvSpPr>
        <p:spPr bwMode="auto">
          <a:xfrm>
            <a:off x="3714044" y="2354389"/>
            <a:ext cx="1903027" cy="537827"/>
          </a:xfrm>
          <a:prstGeom prst="wedgeRectCallout">
            <a:avLst>
              <a:gd name="adj1" fmla="val -39367"/>
              <a:gd name="adj2" fmla="val 86394"/>
            </a:avLst>
          </a:prstGeom>
          <a:solidFill>
            <a:schemeClr val="tx1"/>
          </a:solidFill>
          <a:ln w="19050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Pro"/>
                <a:ea typeface="+mn-ea"/>
                <a:cs typeface="+mn-cs"/>
              </a:rPr>
              <a:t>Speichern</a:t>
            </a:r>
            <a:endParaRPr kumimoji="0" lang="en-US" sz="16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Pro"/>
              <a:ea typeface="+mn-ea"/>
              <a:cs typeface="+mn-cs"/>
            </a:endParaRPr>
          </a:p>
        </p:txBody>
      </p:sp>
      <p:sp>
        <p:nvSpPr>
          <p:cNvPr id="40" name="Rechteckige Legende 14"/>
          <p:cNvSpPr/>
          <p:nvPr/>
        </p:nvSpPr>
        <p:spPr bwMode="auto">
          <a:xfrm>
            <a:off x="7353324" y="2486362"/>
            <a:ext cx="1903027" cy="537827"/>
          </a:xfrm>
          <a:prstGeom prst="wedgeRectCallout">
            <a:avLst>
              <a:gd name="adj1" fmla="val -43338"/>
              <a:gd name="adj2" fmla="val 127142"/>
            </a:avLst>
          </a:prstGeom>
          <a:solidFill>
            <a:schemeClr val="tx1"/>
          </a:solidFill>
          <a:ln w="19050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Pro"/>
                <a:ea typeface="+mn-ea"/>
                <a:cs typeface="+mn-cs"/>
              </a:rPr>
              <a:t>Weiterleiten</a:t>
            </a:r>
            <a:endParaRPr kumimoji="0" lang="en-US" sz="16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11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Warum diese Möglichkeiten nicht auch bei Ihrer täglichen Arbeit einsetzen?</a:t>
            </a:r>
          </a:p>
        </p:txBody>
      </p:sp>
      <p:pic>
        <p:nvPicPr>
          <p:cNvPr id="4" name="Bildplatzhalt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1" b="201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1657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ige Legende 14"/>
          <p:cNvSpPr/>
          <p:nvPr/>
        </p:nvSpPr>
        <p:spPr bwMode="auto">
          <a:xfrm flipV="1">
            <a:off x="8189500" y="3763280"/>
            <a:ext cx="3582030" cy="2560478"/>
          </a:xfrm>
          <a:prstGeom prst="wedgeRectCallout">
            <a:avLst>
              <a:gd name="adj1" fmla="val -33645"/>
              <a:gd name="adj2" fmla="val 56382"/>
            </a:avLst>
          </a:prstGeom>
          <a:solidFill>
            <a:srgbClr val="95CBDF"/>
          </a:solidFill>
          <a:ln w="19050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9388" indent="-179388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1400" dirty="0" err="1">
              <a:solidFill>
                <a:schemeClr val="bg1"/>
              </a:solidFill>
            </a:endParaRPr>
          </a:p>
        </p:txBody>
      </p:sp>
      <p:sp>
        <p:nvSpPr>
          <p:cNvPr id="14" name="Rechteckige Legende 14"/>
          <p:cNvSpPr/>
          <p:nvPr/>
        </p:nvSpPr>
        <p:spPr bwMode="auto">
          <a:xfrm flipV="1">
            <a:off x="4310125" y="3763280"/>
            <a:ext cx="3582030" cy="2560478"/>
          </a:xfrm>
          <a:prstGeom prst="wedgeRectCallout">
            <a:avLst>
              <a:gd name="adj1" fmla="val -33645"/>
              <a:gd name="adj2" fmla="val 56087"/>
            </a:avLst>
          </a:prstGeom>
          <a:solidFill>
            <a:srgbClr val="95CBDF"/>
          </a:solidFill>
          <a:ln w="19050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9388" indent="-179388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1400" dirty="0" err="1">
              <a:solidFill>
                <a:schemeClr val="bg1"/>
              </a:solidFill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 sieht lebendiges Qualitätsmanagement für Sie und Ihre Kollegen aus:</a:t>
            </a:r>
            <a:br>
              <a:rPr lang="en-US" dirty="0"/>
            </a:b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4310125" y="3014816"/>
            <a:ext cx="235826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800" dirty="0" err="1">
                <a:solidFill>
                  <a:srgbClr val="EC6607"/>
                </a:solidFill>
                <a:latin typeface="+mn-lt"/>
              </a:rPr>
              <a:t>Process</a:t>
            </a:r>
            <a:r>
              <a:rPr lang="de-DE" sz="1800" dirty="0">
                <a:solidFill>
                  <a:srgbClr val="EC6607"/>
                </a:solidFill>
                <a:latin typeface="+mn-lt"/>
              </a:rPr>
              <a:t> </a:t>
            </a:r>
            <a:r>
              <a:rPr lang="de-DE" sz="1800" dirty="0" err="1">
                <a:solidFill>
                  <a:srgbClr val="EC6607"/>
                </a:solidFill>
                <a:latin typeface="+mn-lt"/>
              </a:rPr>
              <a:t>Owner</a:t>
            </a:r>
            <a:r>
              <a:rPr lang="de-DE" sz="1800" dirty="0">
                <a:solidFill>
                  <a:srgbClr val="EC6607"/>
                </a:solidFill>
                <a:latin typeface="+mn-lt"/>
              </a:rPr>
              <a:t>. </a:t>
            </a:r>
            <a:r>
              <a:rPr lang="de-DE" sz="1800" dirty="0" err="1">
                <a:solidFill>
                  <a:srgbClr val="EC6607"/>
                </a:solidFill>
                <a:latin typeface="+mn-lt"/>
              </a:rPr>
              <a:t>Process</a:t>
            </a:r>
            <a:r>
              <a:rPr lang="de-DE" sz="1800" dirty="0">
                <a:solidFill>
                  <a:srgbClr val="EC6607"/>
                </a:solidFill>
                <a:latin typeface="+mn-lt"/>
              </a:rPr>
              <a:t> Team.</a:t>
            </a:r>
            <a:endParaRPr lang="en-US" sz="1800" dirty="0" err="1">
              <a:solidFill>
                <a:srgbClr val="EC6607"/>
              </a:solidFill>
              <a:latin typeface="+mn-lt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507597" y="4332667"/>
            <a:ext cx="3216425" cy="1523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9388" indent="-179388" algn="l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400" dirty="0">
                <a:latin typeface="+mn-lt"/>
              </a:rPr>
              <a:t>Alle Maßnahmen und Prozessstände </a:t>
            </a:r>
            <a:br>
              <a:rPr lang="de-DE" sz="1400" dirty="0">
                <a:latin typeface="+mn-lt"/>
              </a:rPr>
            </a:br>
            <a:r>
              <a:rPr lang="de-DE" sz="1400" dirty="0">
                <a:latin typeface="+mn-lt"/>
              </a:rPr>
              <a:t>im schnellen Überblick</a:t>
            </a:r>
          </a:p>
          <a:p>
            <a:pPr marL="179388" indent="-179388" algn="l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400" dirty="0">
                <a:latin typeface="+mn-lt"/>
              </a:rPr>
              <a:t>Aktivitäten im Team agil koordinieren und strukturiert umsetzen</a:t>
            </a:r>
          </a:p>
          <a:p>
            <a:pPr marL="179388" indent="-179388" algn="l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400" dirty="0">
                <a:latin typeface="+mn-lt"/>
              </a:rPr>
              <a:t>Feedback bewerten und verarbeiten</a:t>
            </a:r>
          </a:p>
          <a:p>
            <a:pPr marL="179388" indent="-179388" algn="l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1400" dirty="0" err="1">
              <a:latin typeface="+mn-lt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3" t="6092" r="4901" b="39059"/>
          <a:stretch/>
        </p:blipFill>
        <p:spPr bwMode="auto">
          <a:xfrm>
            <a:off x="5314613" y="1475699"/>
            <a:ext cx="1573054" cy="154520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feld 20"/>
          <p:cNvSpPr txBox="1"/>
          <p:nvPr/>
        </p:nvSpPr>
        <p:spPr>
          <a:xfrm>
            <a:off x="8189500" y="3141795"/>
            <a:ext cx="184029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800" dirty="0">
                <a:solidFill>
                  <a:srgbClr val="EC6607"/>
                </a:solidFill>
                <a:latin typeface="+mn-lt"/>
              </a:rPr>
              <a:t>QM Beauftragte.</a:t>
            </a:r>
            <a:endParaRPr lang="en-US" sz="1800" dirty="0" err="1">
              <a:solidFill>
                <a:srgbClr val="EC6607"/>
              </a:solidFill>
              <a:latin typeface="+mn-lt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8415899" y="4332667"/>
            <a:ext cx="3146181" cy="9387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9388" indent="-179388" algn="l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400" dirty="0">
                <a:latin typeface="+mn-lt"/>
              </a:rPr>
              <a:t>Transparenz über Audits, Termine, Maßnahmen und Prozessstände</a:t>
            </a:r>
          </a:p>
          <a:p>
            <a:pPr marL="179388" indent="-179388" algn="l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400" dirty="0">
                <a:latin typeface="+mn-lt"/>
              </a:rPr>
              <a:t>Aus einer Hand mit den Prozessteams zusammenarbeiten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430750" y="3142711"/>
            <a:ext cx="163923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DE" sz="1800" dirty="0">
                <a:solidFill>
                  <a:srgbClr val="EC6607"/>
                </a:solidFill>
                <a:latin typeface="+mn-lt"/>
              </a:rPr>
              <a:t>Alle Mitarbeiter.</a:t>
            </a:r>
            <a:endParaRPr lang="en-US" sz="1800" dirty="0" err="1">
              <a:solidFill>
                <a:srgbClr val="EC6607"/>
              </a:solidFill>
              <a:latin typeface="+mn-lt"/>
            </a:endParaRPr>
          </a:p>
        </p:txBody>
      </p:sp>
      <p:pic>
        <p:nvPicPr>
          <p:cNvPr id="26" name="Picture 2" descr="D:\Materialien\Bilder\Bilder für Präsentationen\Fotolia offiziell über Communardo\Fotolia_45419707_S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1" t="8257" r="32467" b="31013"/>
          <a:stretch/>
        </p:blipFill>
        <p:spPr bwMode="auto">
          <a:xfrm>
            <a:off x="1443724" y="1475699"/>
            <a:ext cx="1556081" cy="15391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ildplatzhalter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r="48" b="30439"/>
          <a:stretch/>
        </p:blipFill>
        <p:spPr>
          <a:xfrm>
            <a:off x="9248740" y="1469614"/>
            <a:ext cx="1463550" cy="1545202"/>
          </a:xfrm>
          <a:prstGeom prst="ellipse">
            <a:avLst/>
          </a:prstGeom>
        </p:spPr>
      </p:pic>
      <p:sp>
        <p:nvSpPr>
          <p:cNvPr id="12" name="Rechteckige Legende 14"/>
          <p:cNvSpPr/>
          <p:nvPr/>
        </p:nvSpPr>
        <p:spPr bwMode="auto">
          <a:xfrm flipV="1">
            <a:off x="430750" y="3763280"/>
            <a:ext cx="3582030" cy="2560478"/>
          </a:xfrm>
          <a:prstGeom prst="wedgeRectCallout">
            <a:avLst>
              <a:gd name="adj1" fmla="val -33645"/>
              <a:gd name="adj2" fmla="val 56973"/>
            </a:avLst>
          </a:prstGeom>
          <a:solidFill>
            <a:srgbClr val="95CBDF"/>
          </a:solidFill>
          <a:ln w="19050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9388" indent="-179388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1400" dirty="0" err="1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91206" y="3901780"/>
            <a:ext cx="3578667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400" dirty="0"/>
              <a:t>Meine Prozesse, Vorlagen und </a:t>
            </a:r>
            <a:br>
              <a:rPr lang="de-DE" sz="1400" dirty="0"/>
            </a:br>
            <a:r>
              <a:rPr lang="de-DE" sz="1400" dirty="0"/>
              <a:t>Formulare im Direktzugriff</a:t>
            </a:r>
          </a:p>
          <a:p>
            <a:pPr marL="179388" indent="-179388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400" dirty="0"/>
              <a:t>Für meine Arbeit relevante Änderungen sofort im Fokus</a:t>
            </a:r>
          </a:p>
          <a:p>
            <a:pPr marL="179388" indent="-179388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400" dirty="0"/>
              <a:t>Erfahrungen teilen, Verbesserungen anstoßen </a:t>
            </a:r>
          </a:p>
          <a:p>
            <a:pPr marL="179388" indent="-179388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400" dirty="0"/>
              <a:t>Prozesse aktiv mitgestalten</a:t>
            </a:r>
          </a:p>
          <a:p>
            <a:pPr marL="179388" indent="-179388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400" dirty="0"/>
              <a:t>Ansprechpartner finden</a:t>
            </a:r>
            <a:endParaRPr lang="en-US" sz="1400" dirty="0"/>
          </a:p>
          <a:p>
            <a:endParaRPr lang="de-DE" sz="1200" dirty="0" err="1"/>
          </a:p>
        </p:txBody>
      </p:sp>
    </p:spTree>
    <p:extLst>
      <p:ext uri="{BB962C8B-B14F-4D97-AF65-F5344CB8AC3E}">
        <p14:creationId xmlns:p14="http://schemas.microsoft.com/office/powerpoint/2010/main" val="287781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ommunardo 2015">
      <a:dk1>
        <a:srgbClr val="00416E"/>
      </a:dk1>
      <a:lt1>
        <a:sysClr val="window" lastClr="FFFFFF"/>
      </a:lt1>
      <a:dk2>
        <a:srgbClr val="66A3B7"/>
      </a:dk2>
      <a:lt2>
        <a:srgbClr val="FEB46B"/>
      </a:lt2>
      <a:accent1>
        <a:srgbClr val="E66914"/>
      </a:accent1>
      <a:accent2>
        <a:srgbClr val="4696BE"/>
      </a:accent2>
      <a:accent3>
        <a:srgbClr val="FFD056"/>
      </a:accent3>
      <a:accent4>
        <a:srgbClr val="CC3640"/>
      </a:accent4>
      <a:accent5>
        <a:srgbClr val="47B39C"/>
      </a:accent5>
      <a:accent6>
        <a:srgbClr val="669A89"/>
      </a:accent6>
      <a:hlink>
        <a:srgbClr val="00416E"/>
      </a:hlink>
      <a:folHlink>
        <a:srgbClr val="00416E"/>
      </a:folHlink>
    </a:clrScheme>
    <a:fontScheme name="Communardo 2015">
      <a:majorFont>
        <a:latin typeface="DINPro-Medium"/>
        <a:ea typeface=""/>
        <a:cs typeface=""/>
      </a:majorFont>
      <a:minorFont>
        <a:latin typeface="DINPro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mmunardo_PowerPoint_Vorlage_2016" id="{EB6F67B5-5676-4005-AA08-446C5E7F777B}" vid="{7BFAC994-B38E-42AD-9249-D973D2223764}"/>
    </a:ext>
  </a:extLst>
</a:theme>
</file>

<file path=ppt/theme/theme2.xml><?xml version="1.0" encoding="utf-8"?>
<a:theme xmlns:a="http://schemas.openxmlformats.org/drawingml/2006/main" name="2_Office Theme">
  <a:themeElements>
    <a:clrScheme name="Communardo 2016">
      <a:dk1>
        <a:srgbClr val="00305D"/>
      </a:dk1>
      <a:lt1>
        <a:sysClr val="window" lastClr="FFFFFF"/>
      </a:lt1>
      <a:dk2>
        <a:srgbClr val="66A3B7"/>
      </a:dk2>
      <a:lt2>
        <a:srgbClr val="FEB46B"/>
      </a:lt2>
      <a:accent1>
        <a:srgbClr val="EC6607"/>
      </a:accent1>
      <a:accent2>
        <a:srgbClr val="4696BE"/>
      </a:accent2>
      <a:accent3>
        <a:srgbClr val="FFD056"/>
      </a:accent3>
      <a:accent4>
        <a:srgbClr val="B61E33"/>
      </a:accent4>
      <a:accent5>
        <a:srgbClr val="47B39C"/>
      </a:accent5>
      <a:accent6>
        <a:srgbClr val="669A89"/>
      </a:accent6>
      <a:hlink>
        <a:srgbClr val="00305D"/>
      </a:hlink>
      <a:folHlink>
        <a:srgbClr val="00305D"/>
      </a:folHlink>
    </a:clrScheme>
    <a:fontScheme name="Communardo 2015">
      <a:majorFont>
        <a:latin typeface="DINPro-Medium"/>
        <a:ea typeface=""/>
        <a:cs typeface=""/>
      </a:majorFont>
      <a:minorFont>
        <a:latin typeface="DINPro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mmunardo_PowerPoint_Vorlage_2016.potx" id="{D5994105-B770-4CAA-8B96-3424A3728B9D}" vid="{D4C06617-4039-446B-BD75-B5777F6672A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FDC68ABB3FBE8448D13513E3F0CE5F6" ma:contentTypeVersion="0" ma:contentTypeDescription="Ein neues Dokument erstellen." ma:contentTypeScope="" ma:versionID="19d56dc5ba9554e7ab05dd39ad4435d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4f5dc90cf06628c3b90945c8266c24d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2174B32-B9D4-4536-970C-106310B817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D72246-75E7-4BB7-AD74-E5DECBDF7C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59955F7-7F45-4E23-AE25-E5C315F30BA2}">
  <ds:schemaRefs>
    <ds:schemaRef ds:uri="http://purl.org/dc/terms/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Communardo_PowerPoint_Vorlage_2016</Template>
  <TotalTime>0</TotalTime>
  <Words>499</Words>
  <Application>Microsoft Office PowerPoint</Application>
  <PresentationFormat>Breitbild</PresentationFormat>
  <Paragraphs>137</Paragraphs>
  <Slides>27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27</vt:i4>
      </vt:variant>
    </vt:vector>
  </HeadingPairs>
  <TitlesOfParts>
    <vt:vector size="37" baseType="lpstr">
      <vt:lpstr>Courier New</vt:lpstr>
      <vt:lpstr>DINPro</vt:lpstr>
      <vt:lpstr>Symbol</vt:lpstr>
      <vt:lpstr>Arial</vt:lpstr>
      <vt:lpstr>DINPro-Medium</vt:lpstr>
      <vt:lpstr>Wingdings</vt:lpstr>
      <vt:lpstr>Calibri</vt:lpstr>
      <vt:lpstr>DINPro-Light</vt:lpstr>
      <vt:lpstr>Office Theme</vt:lpstr>
      <vt:lpstr>2_Office Theme</vt:lpstr>
      <vt:lpstr>Das Rezept für ein lebendes Qualitätsmanagement</vt:lpstr>
      <vt:lpstr>Speaker &amp; Communardo</vt:lpstr>
      <vt:lpstr>Atlassian Kompetenz</vt:lpstr>
      <vt:lpstr>Wussten Sie, dass Sie Qualitätsmanagement auch zuhause betreiben?</vt:lpstr>
      <vt:lpstr>So sieht Qualitätsmanagement bei Ihnen daheim aus:</vt:lpstr>
      <vt:lpstr>Leider fehlt im gedruckten Handbuch einiges…</vt:lpstr>
      <vt:lpstr>…womit Sie ein tolles, qualitativ hochwertiges Ergebnis erreichen:</vt:lpstr>
      <vt:lpstr>Warum diese Möglichkeiten nicht auch bei Ihrer täglichen Arbeit einsetzen?</vt:lpstr>
      <vt:lpstr>So sieht lebendiges Qualitätsmanagement für Sie und Ihre Kollegen aus: </vt:lpstr>
      <vt:lpstr>Was brauchen wir für ein QMS?</vt:lpstr>
      <vt:lpstr>Startseite</vt:lpstr>
      <vt:lpstr>Startseite</vt:lpstr>
      <vt:lpstr>Startseite</vt:lpstr>
      <vt:lpstr>Startseite</vt:lpstr>
      <vt:lpstr>Startseite</vt:lpstr>
      <vt:lpstr>Startseite</vt:lpstr>
      <vt:lpstr>Detailseite</vt:lpstr>
      <vt:lpstr>Was brauchen wir für ein QMS?</vt:lpstr>
      <vt:lpstr>Arbeitsbereich</vt:lpstr>
      <vt:lpstr>Workflow</vt:lpstr>
      <vt:lpstr>Risiken verwalten</vt:lpstr>
      <vt:lpstr>Kennzahlen</vt:lpstr>
      <vt:lpstr>Was brauchen wir für ein QMS?</vt:lpstr>
      <vt:lpstr>Normzuordnung</vt:lpstr>
      <vt:lpstr>Planung und Dokumentation von Audits und Reviews</vt:lpstr>
      <vt:lpstr>Transparenz in den Kennzahlen</vt:lpstr>
      <vt:lpstr>Unser Rezept für gelungenes QM für Sie und Ihre Kollegen: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SocialQMS für Confluence</dc:title>
  <dc:creator>Jan Pötzscher</dc:creator>
  <cp:lastModifiedBy>Claudia Lutter</cp:lastModifiedBy>
  <cp:revision>113</cp:revision>
  <dcterms:created xsi:type="dcterms:W3CDTF">2016-03-10T08:12:01Z</dcterms:created>
  <dcterms:modified xsi:type="dcterms:W3CDTF">2018-11-07T06:37:15Z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0x010100FFDC68ABB3FBE8448D13513E3F0CE5F6</vt:lpwstr>
  </property>
  <property fmtid="{D5CDD505-2E9C-101B-9397-08002B2CF9AE}" pid="3" name="_dlc_DocIdItemGuid">
    <vt:lpwstr>d1ab8a1b-e562-4b07-a69d-f5dc4ae79e5b</vt:lpwstr>
  </property>
</Properties>
</file>